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**Rancangan.** 1.000 peserta. Volatilitas bulanan 15%. **Imbal hasil yang diharapkan: nol.** Tidak ada keunggulan apa pun — hanya kebisingan.</a:t>
            </a:r>
          </a:p>
          <a:p/>
          <a:p>
            <a:r>
              <a:t>**Dan pada volatilitas yang lebih rendah (8% bulanan), polanya tetap:**</a:t>
            </a:r>
          </a:p>
          <a:p/>
          <a:p>
            <a:r>
              <a:t>**Perhatikan bahwa median negatif sementara rata-rata mendekati nol.** Itu bukan kesalahan: imbal hasil berlipat secara geometris, sehingga **sebagian besar peserta berada di bawah rata-rata** — persis efek seretan volatilitas pada L3T.3 §4.3.</a:t>
            </a:r>
          </a:p>
          <a:p/>
          <a:p>
            <a:r>
              <a:t>**Bentuk analitiknya** (kerangka E[max] dari L3.4 §4.3):</a:t>
            </a:r>
          </a:p>
          <a:p/>
          <a:p>
            <a:r>
              <a:t>**Dari 1.000 orang tanpa keunggulan apa pun, yang terbaik akan tampak sebagai hasil +3,26 simpangan baku** — cukup untuk terlihat luar biasa oleh ukuran apa pun.</a:t>
            </a:r>
          </a:p>
          <a:p/>
          <a:p>
            <a:r>
              <a:t>**Empat konsekuensi yang tidak dapat ditawar:**</a:t>
            </a:r>
          </a:p>
          <a:p/>
          <a:p>
            <a:r>
              <a:t>&gt; **K-05 — berpikir dalam distribusi.** Kesaksian adalah satu titik. Pertanyaannya selalu: dari berapa titik ia dipilih?</a:t>
            </a:r>
          </a:p>
          <a:p/>
          <a:p>
            <a:r>
              <a:t>Aritmetika di atas berlaku bagi program mana pun, **termasuk program ini.**</a:t>
            </a:r>
          </a:p>
          <a:p/>
          <a:p>
            <a:r>
              <a:t>**Karena §4.1 membuktikan bahwa kesaksian tidak mengandung informasi, menampilkannya tidak dapat dibenarkan secara intelektual.** Karena itu:</a:t>
            </a:r>
          </a:p>
          <a:p/>
          <a:p>
            <a:r>
              <a:t>&gt; **Invesmentpedia tidak menampilkan kesaksian peserta, angka hasil peserta, atau cerita keberhasilan individual dalam bentuk apa pun — dalam pemasaran, materi ajar, maupun komunikasi internal.**</a:t>
            </a:r>
          </a:p>
          <a:p/>
          <a:p>
            <a:r>
              <a:t>**Ini bukan kehati-hatian hukum. Ini konsekuensi langsung dari perhitungan yang diajarkan modul ini**, dan menampilkan kesaksian 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L4.2 menguraikan konflik pengelola dana. **Konflik pendidik berbentuk berbeda dan lebih sering tidak disadari.**</a:t>
            </a:r>
          </a:p>
          <a:p/>
          <a:p>
            <a:r>
              <a:t>**Sumber pokoknya satu kalimat:**</a:t>
            </a:r>
          </a:p>
          <a:p/>
          <a:p>
            <a:r>
              <a:t>&gt; **Pendapatan pendidik bergantung pada jumlah peserta. Ia tidak bergantung sama sekali pada hasil peserta.**</a:t>
            </a:r>
          </a:p>
          <a:p/>
          <a:p>
            <a:r>
              <a:t>**Hitung akibatnya.** Biaya program Rp3.000.000, 200 peserta, modal rata-rata peserta Rp50.000.000:</a:t>
            </a:r>
          </a:p>
          <a:p/>
          <a:p>
            <a:r>
              <a:t>**Kolom tengah tidak bergerak.** Pendidik memperoleh jumlah yang sama apakah pesertanya untung 20% atau rugi 50%.</a:t>
            </a:r>
          </a:p>
          <a:p/>
          <a:p>
            <a:r>
              <a:t>**Pada baris terakhir, peserta kehilangan Rp5.000.000.000 sementara pendidik memperoleh Rp600.000.000** — rasio **8,33×**.</a:t>
            </a:r>
          </a:p>
          <a:p/>
          <a:p>
            <a:r>
              <a:t>**Ini bukan tuduhan bahwa pendidik berniat buruk.** Ini pernyataan struktural: **tidak ada mekanisme yang menghubungkan pendapatan pendidik dengan kesejahteraan peserta.** Konflik yang tidak disadari bekerja sama efektifnya dengan yang disengaja (L4.2 §4.2).</a:t>
            </a:r>
          </a:p>
          <a:p/>
          <a:p>
            <a:r>
              <a:t>**Enam konflik turunan yang harus diungkapkan:**</a:t>
            </a:r>
          </a:p>
          <a:p/>
          <a:p>
            <a:r>
              <a:t>**Butir 2 layak dibaca dua kali.** Materi yang mengajarkan bahwa sebagian besar teknik tidak bekerja **lebih sulit dijual** daripada materi yang menjanjikan teknik yang bekerja. **Insentif pasar mendorong ke arah yang berlawanan dengan kebenaran** — dan itu berlaku bagi kurikulum ini juga.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**Pendidik yang jujur harus tahu apa yang tidak dapat ia buktikan tentang pekerjaannya sendiri.**</a:t>
            </a:r>
          </a:p>
          <a:p/>
          <a:p>
            <a:r>
              <a:t>Perubahan **pengetahuan** dapat diukur dengan andal:</a:t>
            </a:r>
          </a:p>
          <a:p/>
          <a:p>
            <a:r>
              <a:t>**Asesmen pengetahuan dengan 63 peserta sudah cukup untuk mendeteksi efek sedang.** Ini dapat dan wajib dilakukan.</a:t>
            </a:r>
          </a:p>
          <a:p/>
          <a:p>
            <a:r>
              <a:t>**Perbaikan imbal hasil peserta tidak dapat dibuktikan.**</a:t>
            </a:r>
          </a:p>
          <a:p/>
          <a:p>
            <a:r>
              <a:t>Bila pengajaran menaikkan Sharpe peserta menjadi 0,30:</a:t>
            </a:r>
          </a:p>
          <a:p/>
          <a:p>
            <a:r>
              <a:t>Tahun untuk t = 2: ((2) / (0,)30)^2 = 44,4 tahun</a:t>
            </a:r>
          </a:p>
          <a:p/>
          <a:p>
            <a:r>
              <a:t>**Empat puluh empat tahun — untuk satu peserta.** Ini angka yang sama yang muncul di seluruh kurikulum: L3.4 (36,8 tahun), L4.1 (45,7 tahun), L3-Proyek (16,0 tahun).</a:t>
            </a:r>
          </a:p>
          <a:p/>
          <a:p>
            <a:r>
              <a:t>&gt; **Pendidik yang mengklaim programnya meningkatkan imbal hasil peserta mengklaim sesuatu yang tidak dapat ia ketahui.**</a:t>
            </a:r>
          </a:p>
          <a:p/>
          <a:p>
            <a:r>
              <a:t>(0,55) / (0,)05 = 11×</a:t>
            </a:r>
          </a:p>
          <a:p/>
          <a:p>
            <a:r>
              <a:t>(Angka ilustratif yang mencerminkan pola umum penelitian literasi keuangan.)</a:t>
            </a:r>
          </a:p>
          <a:p/>
          <a:p>
            <a:r>
              <a:t>**Pendidikan mengubah pengetahuan sebelas kali lebih besar daripada ia mengubah perilaku dua tahun kemudian.**</a:t>
            </a:r>
          </a:p>
          <a:p/>
          <a:p>
            <a:r>
              <a:t>**Ini tidak berarti pendidikan sia-sia.** Ia berarti:</a:t>
            </a:r>
          </a:p>
          <a:p/>
          <a:p>
            <a:r>
              <a:t>1. **Klaim yang jujur adalah klaim tentang pengetahuan**, bukan tentang hasil 2. **Desain yang baik menargetkan perilaku secara eksplisit** — melalui protokol, daftar periksa, dan komitmen tertulis, bukan melalui penjelasan saja 3. **Itulah alasan setiap modul kurikulum ini berakhir pada templat yang harus diisi**, bukan pada ringkasan yang harus dibaca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**Tidak semua peserta siap untuk semua materi**, dan mengajarkan sesuatu kepada peserta yang belum siap adalah bentuk kerugian yang dapat dihindari.</a:t>
            </a:r>
          </a:p>
          <a:p/>
          <a:p>
            <a:r>
              <a:t>**Biaya program terhadap modal peserta:**</a:t>
            </a:r>
          </a:p>
          <a:p/>
          <a:p>
            <a:r>
              <a:t>**Program Rp3.000.000 kepada peserta bermodal Rp10.000.000 mengambil 30% modalnya** sebelum satu keputusan pun dibuat.</a:t>
            </a:r>
          </a:p>
          <a:p/>
          <a:p>
            <a:r>
              <a:t>**Empat pertanyaan kesiapan yang wajib diajukan sebelum menerima peserta:**</a:t>
            </a:r>
          </a:p>
          <a:p/>
          <a:p>
            <a:r>
              <a:t>&gt; **Menolak pendaftaran adalah bagian dari praktik yang etis, bukan kehilangan pendapatan.** Dan §4.3 menjelaskan mengapa itu sulit: pendapatan pendidik bergantung pada jumlah peserta.</a:t>
            </a:r>
          </a:p>
          <a:p/>
          <a:p>
            <a:r>
              <a:t>**Justru karena sulit, aturannya harus tertulis dan mengikat sebelum calon peserta muncul** — bukan diputuskan saat pendaftaran dibuka.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program menampilkan lima kesaksian: peserta dengan hasil +285%, +310%, +295%, +330%, dan +284% dalam dua belas bulan. Seluruhnya terverifikasi dan benar.</a:t>
            </a:r>
          </a:p>
          <a:p/>
          <a:p>
            <a:r>
              <a:t>**Langkah 1 — hitung rata-ratanya.**</a:t>
            </a:r>
          </a:p>
          <a:p/>
          <a:p>
            <a:r>
              <a:t>(285+310+295+330+284) / (5) = +300,8%</a:t>
            </a:r>
          </a:p>
          <a:p/>
          <a:p>
            <a:r>
              <a:t>**Langkah 2 — tanyakan satu pertanyaan.** Dari berapa peserta kelima ini dipilih?</a:t>
            </a:r>
          </a:p>
          <a:p/>
          <a:p>
            <a:r>
              <a:t>**Langkah 3 — bangun pembandingnya.** Ambil 1.000 peserta dengan **keunggulan nol** dan volatilitas 15% bulanan:</a:t>
            </a:r>
          </a:p>
          <a:p/>
          <a:p>
            <a:r>
              <a:t>**Langkah 4 — bandingkan.**</a:t>
            </a:r>
          </a:p>
          <a:p/>
          <a:p>
            <a:r>
              <a:t>Kesaksian: +300,8% qquad Seleksi dari nol: +300,81%</a:t>
            </a:r>
          </a:p>
          <a:p/>
          <a:p>
            <a:r>
              <a:t>**Angkanya identik.**</a:t>
            </a:r>
          </a:p>
          <a:p/>
          <a:p>
            <a:r>
              <a:t>**Langkah 5 — nyatakan kesimpulannya dengan tepat.** Ini **bukan** bukti bahwa program itu tidak mengajarkan apa pun. Ini bukti sesuatu yang lebih tajam:</a:t>
            </a:r>
          </a:p>
          <a:p/>
          <a:p>
            <a:r>
              <a:t>&gt; **Kesaksian itu tidak dapat membedakan program yang mengajarkan sesuatu dari program yang tidak mengajarkan apa pun. Ia tidak mengandung informasi.**</a:t>
            </a:r>
          </a:p>
          <a:p/>
          <a:p>
            <a:r>
              <a:t>**Langkah 6 — periksa bentuk analitiknya.** Dari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program menampilkan lima kesaksian: peserta dengan hasil +285%, +310%, +295%, +330%, dan +284% dalam dua belas bulan. Seluruhnya terverifikasi dan benar.</a:t>
            </a:r>
          </a:p>
          <a:p/>
          <a:p>
            <a:r>
              <a:t>**Langkah 1 — hitung rata-ratanya.**</a:t>
            </a:r>
          </a:p>
          <a:p/>
          <a:p>
            <a:r>
              <a:t>(285+310+295+330+284) / (5) = +300,8%</a:t>
            </a:r>
          </a:p>
          <a:p/>
          <a:p>
            <a:r>
              <a:t>**Langkah 2 — tanyakan satu pertanyaan.** Dari berapa peserta kelima ini dipilih?</a:t>
            </a:r>
          </a:p>
          <a:p/>
          <a:p>
            <a:r>
              <a:t>**Langkah 3 — bangun pembandingnya.** Ambil 1.000 peserta dengan **keunggulan nol** dan volatilitas 15% bulanan:</a:t>
            </a:r>
          </a:p>
          <a:p/>
          <a:p>
            <a:r>
              <a:t>**Langkah 4 — bandingkan.**</a:t>
            </a:r>
          </a:p>
          <a:p/>
          <a:p>
            <a:r>
              <a:t>Kesaksian: +300,8% qquad Seleksi dari nol: +300,81%</a:t>
            </a:r>
          </a:p>
          <a:p/>
          <a:p>
            <a:r>
              <a:t>**Angkanya identik.**</a:t>
            </a:r>
          </a:p>
          <a:p/>
          <a:p>
            <a:r>
              <a:t>**Langkah 5 — nyatakan kesimpulannya dengan tepat.** Ini **bukan** bukti bahwa program itu tidak mengajarkan apa pun. Ini bukti sesuatu yang lebih tajam:</a:t>
            </a:r>
          </a:p>
          <a:p/>
          <a:p>
            <a:r>
              <a:t>&gt; **Kesaksian itu tidak dapat membedakan program yang mengajarkan sesuatu dari program yang tidak mengajarkan apa pun. Ia tidak mengandung informasi.**</a:t>
            </a:r>
          </a:p>
          <a:p/>
          <a:p>
            <a:r>
              <a:t>**Langkah 6 — periksa bentuk analitiknya.** Dari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program menampilkan lima kesaksian: peserta dengan hasil +285%, +310%, +295%, +330%, dan +284% dalam dua belas bulan. Seluruhnya terverifikasi dan benar.</a:t>
            </a:r>
          </a:p>
          <a:p/>
          <a:p>
            <a:r>
              <a:t>**Langkah 1 — hitung rata-ratanya.**</a:t>
            </a:r>
          </a:p>
          <a:p/>
          <a:p>
            <a:r>
              <a:t>(285+310+295+330+284) / (5) = +300,8%</a:t>
            </a:r>
          </a:p>
          <a:p/>
          <a:p>
            <a:r>
              <a:t>**Langkah 2 — tanyakan satu pertanyaan.** Dari berapa peserta kelima ini dipilih?</a:t>
            </a:r>
          </a:p>
          <a:p/>
          <a:p>
            <a:r>
              <a:t>**Langkah 3 — bangun pembandingnya.** Ambil 1.000 peserta dengan **keunggulan nol** dan volatilitas 15% bulanan:</a:t>
            </a:r>
          </a:p>
          <a:p/>
          <a:p>
            <a:r>
              <a:t>**Langkah 4 — bandingkan.**</a:t>
            </a:r>
          </a:p>
          <a:p/>
          <a:p>
            <a:r>
              <a:t>Kesaksian: +300,8% qquad Seleksi dari nol: +300,81%</a:t>
            </a:r>
          </a:p>
          <a:p/>
          <a:p>
            <a:r>
              <a:t>**Angkanya identik.**</a:t>
            </a:r>
          </a:p>
          <a:p/>
          <a:p>
            <a:r>
              <a:t>**Langkah 5 — nyatakan kesimpulannya dengan tepat.** Ini **bukan** bukti bahwa program itu tidak mengajarkan apa pun. Ini bukti sesuatu yang lebih tajam:</a:t>
            </a:r>
          </a:p>
          <a:p/>
          <a:p>
            <a:r>
              <a:t>&gt; **Kesaksian itu tidak dapat membedakan program yang mengajarkan sesuatu dari program yang tidak mengajarkan apa pun. Ia tidak mengandung informasi.**</a:t>
            </a:r>
          </a:p>
          <a:p/>
          <a:p>
            <a:r>
              <a:t>**Langkah 6 — periksa bentuk analitiknya.** Dari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program menampilkan lima kesaksian: peserta dengan hasil +285%, +310%, +295%, +330%, dan +284% dalam dua belas bulan. Seluruhnya terverifikasi dan benar.</a:t>
            </a:r>
          </a:p>
          <a:p/>
          <a:p>
            <a:r>
              <a:t>**Langkah 1 — hitung rata-ratanya.**</a:t>
            </a:r>
          </a:p>
          <a:p/>
          <a:p>
            <a:r>
              <a:t>(285+310+295+330+284) / (5) = +300,8%</a:t>
            </a:r>
          </a:p>
          <a:p/>
          <a:p>
            <a:r>
              <a:t>**Langkah 2 — tanyakan satu pertanyaan.** Dari berapa peserta kelima ini dipilih?</a:t>
            </a:r>
          </a:p>
          <a:p/>
          <a:p>
            <a:r>
              <a:t>**Langkah 3 — bangun pembandingnya.** Ambil 1.000 peserta dengan **keunggulan nol** dan volatilitas 15% bulanan:</a:t>
            </a:r>
          </a:p>
          <a:p/>
          <a:p>
            <a:r>
              <a:t>**Langkah 4 — bandingkan.**</a:t>
            </a:r>
          </a:p>
          <a:p/>
          <a:p>
            <a:r>
              <a:t>Kesaksian: +300,8% qquad Seleksi dari nol: +300,81%</a:t>
            </a:r>
          </a:p>
          <a:p/>
          <a:p>
            <a:r>
              <a:t>**Angkanya identik.**</a:t>
            </a:r>
          </a:p>
          <a:p/>
          <a:p>
            <a:r>
              <a:t>**Langkah 5 — nyatakan kesimpulannya dengan tepat.** Ini **bukan** bukti bahwa program itu tidak mengajarkan apa pun. Ini bukti sesuatu yang lebih tajam:</a:t>
            </a:r>
          </a:p>
          <a:p/>
          <a:p>
            <a:r>
              <a:t>&gt; **Kesaksian itu tidak dapat membedakan program yang mengajarkan sesuatu dari program yang tidak mengajarkan apa pun. Ia tidak mengandung informasi.**</a:t>
            </a:r>
          </a:p>
          <a:p/>
          <a:p>
            <a:r>
              <a:t>**Langkah 6 — periksa bentuk analitiknya.** Dari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program menampilkan lima kesaksian: peserta dengan hasil +285%, +310%, +295%, +330%, dan +284% dalam dua belas bulan. Seluruhnya terverifikasi dan benar.</a:t>
            </a:r>
          </a:p>
          <a:p/>
          <a:p>
            <a:r>
              <a:t>**Langkah 1 — hitung rata-ratanya.**</a:t>
            </a:r>
          </a:p>
          <a:p/>
          <a:p>
            <a:r>
              <a:t>(285+310+295+330+284) / (5) = +300,8%</a:t>
            </a:r>
          </a:p>
          <a:p/>
          <a:p>
            <a:r>
              <a:t>**Langkah 2 — tanyakan satu pertanyaan.** Dari berapa peserta kelima ini dipilih?</a:t>
            </a:r>
          </a:p>
          <a:p/>
          <a:p>
            <a:r>
              <a:t>**Langkah 3 — bangun pembandingnya.** Ambil 1.000 peserta dengan **keunggulan nol** dan volatilitas 15% bulanan:</a:t>
            </a:r>
          </a:p>
          <a:p/>
          <a:p>
            <a:r>
              <a:t>**Langkah 4 — bandingkan.**</a:t>
            </a:r>
          </a:p>
          <a:p/>
          <a:p>
            <a:r>
              <a:t>Kesaksian: +300,8% qquad Seleksi dari nol: +300,81%</a:t>
            </a:r>
          </a:p>
          <a:p/>
          <a:p>
            <a:r>
              <a:t>**Angkanya identik.**</a:t>
            </a:r>
          </a:p>
          <a:p/>
          <a:p>
            <a:r>
              <a:t>**Langkah 5 — nyatakan kesimpulannya dengan tepat.** Ini **bukan** bukti bahwa program itu tidak mengajarkan apa pun. Ini bukti sesuatu yang lebih tajam:</a:t>
            </a:r>
          </a:p>
          <a:p/>
          <a:p>
            <a:r>
              <a:t>&gt; **Kesaksian itu tidak dapat membedakan program yang mengajarkan sesuatu dari program yang tidak mengajarkan apa pun. Ia tidak mengandung informasi.**</a:t>
            </a:r>
          </a:p>
          <a:p/>
          <a:p>
            <a:r>
              <a:t>**Langkah 6 — periksa bentuk analitiknya.** Dari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Program yang saya nilai menampilkan ____ kesaksian - Rata-rata hasil yang ditampilkan: ____% - **Pertanyaan yang saya ajukan: dari berapa peserta ini dipilih?** ____ - Median yang dilaporkan: ____ · Proporsi yang rugi: ____ - ☐ Bila keduanya tidak dilaporkan, kesaksian itu **tidak mengandung informasi** - E[max z] pada jumlah peserta itu: ____</a:t>
            </a:r>
          </a:p>
          <a:p/>
          <a:p>
            <a:r>
              <a:t>- Tiga pertanyaan yang pernah saya terima dan **hampir** saya jawab sebagai nasihat: ____ - Tanggapan baku yang saya siapkan untuk masing-masing: ____ - ☐ Tidak satu pun tanggapan saya memuat "kalau saya jadi Anda" - ☐ Saya tidak menyebutkan posisi pribadi saya kepada peserta</a:t>
            </a:r>
          </a:p>
          <a:p/>
          <a:p>
            <a:r>
              <a:t>- Pendapatan saya bila peserta untung 20%: Rp____ - Pendapatan saya bila peserta rugi 50%: Rp____ - **Apakah keduanya sama?** ☐ Ya → itulah konfliknya</a:t>
            </a:r>
          </a:p>
          <a:p/>
          <a:p>
            <a:r>
              <a:t>- Teknik berisiko yang saya ajarkan: ____ - Proporsi peserta yang akan memakainya: ____% · Peluang kerugian besar: ____% - Peserta: ____ · Modal rata-rata: Rp____ - **Kerugian agregat yang diharapkan: Rp____** - ☐ Angka risikonya berada di **bagian depan** materi, bukan di catatan kaki - Nilai yang dibenarkan melampaui angka itu? ☐ Ya, karena ____ ☐ Tidak → tidak diajarkan</a:t>
            </a:r>
          </a:p>
          <a:p/>
          <a:p>
            <a:r>
              <a:t>- Yang saya ukur: ☐ pengetahuan ☐ niat ☐ 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L4K.1 — Praktik Edukasi dan Advisori Etis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Rumpun K (Kependidikan) · Modul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ALAT KURIKULUM INI DITERAPKAN PADA PEKERJAAN MENGAJAR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┌─────────────────────┴─────────────────────┐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ARITMETIKA KESAKSIAN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1.000 peserta · keunggulan NOL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median −14,45% · 59,8% RUGI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tetapi 5 teratas rata-rata +300,81%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► KESAKSIAN TIDAK MENGANDUNG INFORMASI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└─────────────────────┬─────────────────────┘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┌──────────────┬──────┴───────┬──────────────┐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│              │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KONFLIK        KERUGIAN       BATAS APA       ASIMETRI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PENDIDIK       YANG DIAJARKAN YANG TERUKUR    KESALAHAN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pendapatan     1.000 peserta  pengetahuan     satu kesalahan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Rp600 juta     20% pakai 10×  d=0,55          × 1.000 peserta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TETAP, baik    → 197,7        perilaku 24bln  = Rp5.000.000.000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peserta +20%   terlikuidasi   d=0,05          ► pengganda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maupun −50%    Rp9,884 miliar rasio 11×         1.000×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(rugi Rp5 M)                  imbal hasil: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Aritmetika kesaksian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Aritmetika kesaksian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Bentuk analitiknya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(kerangka E[max] dari L3.4 §4.3):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Dari 1.000 orang tanpa keunggulan apa pun, yang terbaik akan tampak sebagai hasil +3,26 simpangan baku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cukup untuk terlihat luar biasa oleh ukuran apa pun.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Aritmetika kesaksian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seluruh peserta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−0,37%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**Median**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**−14,45%**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Peserta yang rugi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**59,8%**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Peserta dengan hasil &gt; +50%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14,7%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**1 teratas**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**+378,88%**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**Rata-rata 5 teratas**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**+300,81%**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10 teratas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+255,52%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50 teratas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+162,33%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Aritmetika kesaksian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Median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−3,63%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Peserta yang rugi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**55,2%**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5 teratas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**+117,54%**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Garis antara edukasi dan advisori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Garis antara edukasi dan advisori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Kategori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Klarifikasi konsep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Edukasi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Cara menghitung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Edukasi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"Menurut Anda bagaimana dengan X?"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**Nasihat terselubung**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"Apakah saya harus...?"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**Nasihat terselubung**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"Portofolio saya begini, ..."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**Nasihat terselubung**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Garis antara edukasi dan advisori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Bentuk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lolos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tetap nasihat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"Ini bukan nasihat, tapi kalau saya jadi Anda..."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Ada penafian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Penafian tidak mengubah isinya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"Secara umum, orang dengan profil seperti itu biasanya..."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Terdengar umum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Ditujukan pada satu orang dengan profil yang diketahui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"Saya pribadi memegang X"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Terdengar pengungkapan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Berfungsi sebagai rekomendasi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Struktur konflik pendidik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Struktur konflik pendidik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Pada baris terakhir, peserta kehilangan Rp5.000.000.000 sementara pendidik memperoleh Rp600.000.000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rasio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8,33×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konflik pendidik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Ekspektasi hasil peserta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Pendapatan pendidik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**Kerugian agregat peserta**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+20%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**−20%**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**Rp600.000.000**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**Rp2.000.000.000**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**−50%**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**Rp600.000.000**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**Rp5.000.000.000**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konflik pendidik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Konflik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merusak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dari jumlah peserta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Mendorong pengajaran kepada yang belum siap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Materi yang menarik menjual lebih baik daripada materi yang benar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Mendorong teknik dramatis atas kerangka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Kesaksian meningkatkan pendaftaran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§4.1 — meskipun tidak berinformasi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Program lanjutan dijual kepada alumni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Mendorong materi yang "belum lengkap"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Rujukan dari broker, bursa, atau penerbit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Mendorong penyebutan pihak tertentu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Posisi pribadi pendidik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Mendorong pandangan yang menguntungkan posisi itu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Kerugian yang diharapkan dari apa yang diajarkan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Kerugian yang diharapkan dari apa yang diajarkan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Peserta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 yang memakai 10×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Orang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Terlikuidasi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**Kerugian agregat**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Rp247.100.000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Rp988.400.000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**49,4**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**Rp2.471.000.000**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200,0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**197,7**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**Rp9.884.000.000**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500,0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494,2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Rp24.710.000.000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Kerugian yang diharapkan dari apa yang diajarkan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**Tidak mengajarkannya sama sekali**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Peserta mempelajarinya dari sumber yang tidak menyertakan angka 98,84%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**Mengajarkannya dengan angkanya di depan**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Proporsi yang memakainya 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Mengajarkannya tanpa angka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**Proporsi yang memakainya naik**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dapat dan tidak dapat diukur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Apa yang dapat dan tidak dapat diukur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Klaim yang jujur adalah klaim tentang pengetahuan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tentang hasil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Desain yang baik menargetkan perilaku secara eksplisit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melalui protokol, daftar periksa, dan komitmen tertulis, bukan melalui penjelasan saja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Itulah alasan setiap modul kurikulum ini berakhir pada templat yang harus diisi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pada ringkasan yang harus dibaca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dapat dan tidak dapat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 efek d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Peserta yang dibutuhkan (dua kelompok, daya 80%)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**392**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1.568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dapat dan tidak dapat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Periode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0,447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0,67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Asimetri kesalahan pendidik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Asimetri kesalahan pendidik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Peserta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Kerugian Rp5.000.000 per orang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 (investor sendiri)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Rp250.000.000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Rp1.000.000.000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**Rp5.000.000.000**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Rp25.000.000.000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Asimetri kesalahan pendidik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**Setiap angka wajib diverifikasi ulang secara independen**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Pengganda 1.000×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**Klaim tanpa sumber yang dapat ditelusuri dihapus, bukan diberi catatan**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L4.4 §4.4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**Koreksi diterbitkan kepada seluruh peserta**, bukan hanya yang bertanya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Kesalahan sudah tersebar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**Materi menyatakan batas kompetensinya**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L4A.2, L4D.1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**Angka ilustratif dinyatakan sebagai ilustratif** di setiap penggunaan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Mencegah dikutip sebagai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Kesiapan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Kesiapan peserta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Justru karena sulit, aturannya harus tertulis dan mengikat sebelum calon peserta muncul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bukan diputuskan saat pendaftaran dibuka.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Kesiapan peserta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Biaya program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 Rp10 juta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 Rp50 juta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Modal Rp200 juta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Rp1.000.000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Rp3.000.000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**30,0%**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Rp10.000.000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**100,0%**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Kesiapan peserta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jawabannya buruk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biaya program terhadap modal Anda?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**&gt; 10% → tunda**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Anda memiliki dana darurat terpisah?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→ tunda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modal ini uang yang sanggup Anda hilangkan?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→ tunda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ada utang berbunga tinggi yang belum selesai?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 → **tunda**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Piagam Praktik Edukasi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Piagam Praktik Edukasi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Konflik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Ada?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Diungkapkan di awal sesi?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dari jumlah peserta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Program lanjutan dijual kepada alumni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Rujukan/imbalan dari broker, bursa, penerbit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Posisi pribadi pada instrumen yang dibahas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Kepemilikan pada penyedia yang disebut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Lainnya: ____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Piagam Praktik Edukasi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 penyaring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Ditanyakan?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Ambang penundaan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Biaya program terhadap modal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**&gt; 10%**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Dana darurat terpisah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Modal yang sanggup dihilangkan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Utang berbunga tinggi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seluruh peserta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−0,37%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Median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**−14,45%**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Yang rugi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**59,8%**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**Rata-rata 5 teratas**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**+300,81%**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ditampilkan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tidak ditampilkan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peserta, rata-rata +300,8%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Median **−14,45%**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**59,8% peserta rugi**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Yang berubah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Pendapatan berubah?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Jumlah peserta 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Hasil peserta membaik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Hasil peserta memburuk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Pendapatan fasilitator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Rp600.000.000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**Kerugian agregat peserta**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**Rp5.000.000.000**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**8,33×**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9 — dan perhatikan bahwa ini yang membuat kurikulum sulit dipasarkan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(Contoh 2 Langkah 6). Konsistensi antara keduanya adalah satu-satunya bukti bahwa…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Pertanyaan yang saya ajukan: dari berapa peserta ini dipilih?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keduanya sama?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→ itulah konfliknya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Kerugian agregat yang diharapkan: Rp____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Klaim jujur saya, satu kalimat: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Kapan koreksi terakhir saya terbitkan, dan kepada berapa orang?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Calon peserta yang saya tunda periode ini: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