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Kunci tunggal menghadapi dua risiko yang **saling berlawanan arah**:</a:t>
            </a:r>
          </a:p>
          <a:p/>
          <a:p>
            <a:r>
              <a:t>Skema m-dari-n memisahkan kendali ke n kunci dan memerlukan m di antaranya untuk bertransaksi. Dengan peluang satu kunci **hilang** 5% per tahun dan satu kunci **dikuasai penyerang** 2% per tahun:</a:t>
            </a:r>
          </a:p>
          <a:p/>
          <a:p>
            <a:r>
              <a:t>**Dan inilah hasil yang paling penting. Naikkan m pada n = 5 dan perhatikan bentuknya:**</a:t>
            </a:r>
          </a:p>
          <a:p/>
          <a:p>
            <a:r>
              <a:t>**Kurvanya berbentuk U. Kedua ujungnya buruk, dan karena alasan yang berlawanan.**</a:t>
            </a:r>
          </a:p>
          <a:p/>
          <a:p>
            <a:r>
              <a:t>**5-dari-5 adalah 183 kali lebih buruk daripada 3-dari-5** — meskipun terdengar "paling aman".</a:t>
            </a:r>
          </a:p>
          <a:p/>
          <a:p>
            <a:r>
              <a:t>&gt; **K-02 — keamanan bukan satu dimensi.** Menambah syarat tidak selalu menambah keamanan. Pada 5-dari-5, syarat tambahan itu **menciptakan** risiko yang lebih besar daripada yang dihilangkannya.</a:t>
            </a:r>
          </a:p>
          <a:p/>
          <a:p>
            <a:r>
              <a:t>**Dan perhatikan perbandingan yang paling berguna bagi pemula:**</a:t>
            </a:r>
          </a:p>
          <a:p/>
          <a:p>
            <a:r>
              <a:t>**Beralih dari 1-dari-1 ke 2-dari-3 menurunkan KEDUA risiko sekaligus.** Ini jarang terjadi — biasanya keamanan dan kemudahan dipertukarkan. Di sini tidak.</a:t>
            </a:r>
          </a:p>
          <a:p/>
          <a:p>
            <a:r>
              <a:t>**Dan atas sepuluh tahun:**</a:t>
            </a:r>
          </a:p>
          <a:p/>
          <a:p>
            <a:r>
              <a:t>**Kunci tunggal yang dipegang sepuluh tahun adalah lemparan koin.**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Transaksi aset digital **tidak dapat dibatalkan.** Tidak ada pihak yang berwenang membalikkannya, dan tidak ada prosedur banding.</a:t>
            </a:r>
          </a:p>
          <a:p/>
          <a:p>
            <a:r>
              <a:t>**Peluang setidaknya satu kesalahan alamat:**</a:t>
            </a:r>
          </a:p>
          <a:p/>
          <a:p>
            <a:r>
              <a:t>**Dan nilainya, pada kerugian rata-rata Rp50.000.000 per kesalahan:**</a:t>
            </a:r>
          </a:p>
          <a:p/>
          <a:p>
            <a:r>
              <a:t>**Bandingkan dengan L4Q.2 §4.7.** Di sana laju kesalahan yang sama menghasilkan 252 kesalahan per tahun — yang **terdeteksi dan diperbaiki** oleh rekonsiliasi harian.</a:t>
            </a:r>
          </a:p>
          <a:p/>
          <a:p>
            <a:r>
              <a:t>**Di sini tidak ada yang dapat diperbaiki.** Perbedaannya bukan pada laju kesalahan; perbedaannya adalah **rekonsiliasi hanya memberi tahu Anda bahwa uang sudah hilang.**</a:t>
            </a:r>
          </a:p>
          <a:p/>
          <a:p>
            <a:r>
              <a:t>**Konsekuensi yang tidak dapat ditawar:**</a:t>
            </a:r>
          </a:p>
          <a:p/>
          <a:p>
            <a:r>
              <a:t>&gt; **Pada sistem yang tidak dapat dibalikkan, seluruh pengendalian harus berada SEBELUM transaksi dikirim. Pengendalian setelahnya tidak ada gunanya.**</a:t>
            </a:r>
          </a:p>
          <a:p/>
          <a:p>
            <a:r>
              <a:t>**Lima pengendalian pra-transaksi:**</a:t>
            </a:r>
          </a:p>
          <a:p/>
          <a:p>
            <a:r>
              <a:t>**Butir 1 dan 5 menangani serangan yang paling sering berhasil**: bukan serangan teknis, melainkan **tekanan waktu** — "kirim sekarang atau kesempatan hilang". Jeda wajib menghilangkan seluruh kelas serangan itu dengan satu aturan.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**Ketika pihak yang memegang aset Anda gagal, yang menentukan berapa yang Anda dapatkan kembali bukanlah teknologinya — melainkan struktur hukum penyimpanannya.**</a:t>
            </a:r>
          </a:p>
          <a:p/>
          <a:p>
            <a:r>
              <a:t>(Tingkat pemulihan bersifat ilustratif; hasil sebenarnya bergantung pada hukum kepailitan yurisdiksi yang berlaku dan fakta setiap kasus.)</a:t>
            </a:r>
          </a:p>
          <a:p/>
          <a:p>
            <a:r>
              <a:t>**Selisih antara baris pertama dan baris terakhir adalah 85% dari aset Anda — dan tidak satu pun ditentukan oleh kekuatan kriptografi.**</a:t>
            </a:r>
          </a:p>
          <a:p/>
          <a:p>
            <a:r>
              <a:t>**Tiga pertanyaan yang menentukan baris mana yang berlaku bagi Anda:**</a:t>
            </a:r>
          </a:p>
          <a:p/>
          <a:p>
            <a:r>
              <a:t>**Ketiga pertanyaan ini dijawab oleh dokumen hukum, bukan oleh materi pemasaran** — dan jawabannya **wajib diverifikasi oleh penasihat hukum berizin** (§1.1).</a:t>
            </a:r>
          </a:p>
          <a:p/>
          <a:p>
            <a:r>
              <a:t>**Yang dapat Anda lakukan sendiri adalah mengajukannya secara tertulis dan menyimpan jawabannya.** Penyedia yang tidak bersedia menjawab ketiganya secara tertulis telah memberi Anda informasi yang berguna.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Proof of reserves (PoR) adalah upaya penyedia membuktikan bahwa ia memegang aset yang cukup. **Ia berguna, dan ia membuktikan jauh lebih sedikit daripada yang umumnya dipahami.**</a:t>
            </a:r>
          </a:p>
          <a:p/>
          <a:p>
            <a:r>
              <a:t>**Tiga hal yang harus dipisahkan:**</a:t>
            </a:r>
          </a:p>
          <a:p/>
          <a:p>
            <a:r>
              <a:t>**Dan ada persoalan yang lebih mendasar: PoR adalah potret pada satu titik waktu.**</a:t>
            </a:r>
          </a:p>
          <a:p/>
          <a:p>
            <a:r>
              <a:t>Bila kekurangan cadangan ada selama fraksi f dari waktu, dan attestasi dilakukan K kali per tahun pada waktu yang tidak dapat diprediksi:</a:t>
            </a:r>
          </a:p>
          <a:p/>
          <a:p>
            <a:r>
              <a:t>P(terdeteksi) = 1 - (1-f)^K</a:t>
            </a:r>
          </a:p>
          <a:p/>
          <a:p>
            <a:r>
              <a:t>**Dibaca dari sisi yang lebih jujur — peluang LOLOS:**</a:t>
            </a:r>
          </a:p>
          <a:p/>
          <a:p>
            <a:r>
              <a:t>**Attestasi triwulanan terhadap kekurangan yang ada sepersepuluh waktu gagal mendeteksinya pada 65,6% kasus** — dan itu **sebelum** memperhitungkan bahwa waktu attestasi sering diketahui sebelumnya.</a:t>
            </a:r>
          </a:p>
          <a:p/>
          <a:p>
            <a:r>
              <a:t>**Bila waktunya diketahui, peluang deteksi bukan 34,4% melainkan mendekati nol**, karena cadangan dapat dipinjam untuk potret itu saja.</a:t>
            </a:r>
          </a:p>
          <a:p/>
          <a:p>
            <a:r>
              <a:t>**Empat pertanyaan yang membuat PoR bermakna:**</a:t>
            </a:r>
          </a:p>
          <a:p/>
          <a:p>
            <a:r>
              <a:t>&gt; **PoR yang tidak menjawab pertanyaan 1 dan 2 tidak boleh diperlakukan sebagai bukti solvabilitas.** Ia adalah bukti bahwa penyedia menguasai sejumlah alamat pada satu saat.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mengelola aset digital senilai Rp2.000.000.000 dan bertanya: "Skema apa yang paling aman? Saya berpikir 5-dari-5 supaya tidak ada satu orang pun yang bisa memindahkan aset sendirian."</a:t>
            </a:r>
          </a:p>
          <a:p/>
          <a:p>
            <a:r>
              <a:t>**Langkah 1 — pisahkan dua risiko yang berlawanan.**</a:t>
            </a:r>
          </a:p>
          <a:p/>
          <a:p>
            <a:r>
              <a:t>**Langkah 2 — hitung skema yang diusulkan.** Dengan p_hilang = 0,05 dan p_curi = 0,02 per kunci per tahun:</a:t>
            </a:r>
          </a:p>
          <a:p/>
          <a:p>
            <a:r>
              <a:t>P(hilang) = P(tersedia &lt; 5) = 1 - 0,95^5 = 0,2262 P(dicuri) = 0,02^5 ≈ 0,0000000 Total = 0,2262</a:t>
            </a:r>
          </a:p>
          <a:p/>
          <a:p>
            <a:r>
              <a:t>**Langkah 3 — baca hasilnya.** Skema yang diusulkan memberi peluang **22,62% per tahun** kehilangan seluruh aset — karena **satu** kunci yang hilang dari lima sudah cukup menghanguskan semuanya.</a:t>
            </a:r>
          </a:p>
          <a:p/>
          <a:p>
            <a:r>
              <a:t>0,2262 × Rp2.000.000.000 = Rp452.400.000 per tahun</a:t>
            </a:r>
          </a:p>
          <a:p/>
          <a:p>
            <a:r>
              <a:t>**Langkah 4 — hitung 3-dari-5.**</a:t>
            </a:r>
          </a:p>
          <a:p/>
          <a:p>
            <a:r>
              <a:t>P(hilang) = 0,0011581 qquad P(dicuri) = 0,0000776 Total = 0,0012357</a:t>
            </a:r>
          </a:p>
          <a:p/>
          <a:p>
            <a:r>
              <a:t>**Langkah 5 — bandingkan.**</a:t>
            </a:r>
          </a:p>
          <a:p/>
          <a:p>
            <a:r>
              <a:t>(0,2262) / (0,)0012357 = 183× lebih buruk</a:t>
            </a:r>
          </a:p>
          <a:p/>
          <a:p>
            <a:r>
              <a:t>**Langkah 6 — tun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mengelola aset digital senilai Rp2.000.000.000 dan bertanya: "Skema apa yang paling aman? Saya berpikir 5-dari-5 supaya tidak ada satu orang pun yang bisa memindahkan aset sendirian."</a:t>
            </a:r>
          </a:p>
          <a:p/>
          <a:p>
            <a:r>
              <a:t>**Langkah 1 — pisahkan dua risiko yang berlawanan.**</a:t>
            </a:r>
          </a:p>
          <a:p/>
          <a:p>
            <a:r>
              <a:t>**Langkah 2 — hitung skema yang diusulkan.** Dengan p_hilang = 0,05 dan p_curi = 0,02 per kunci per tahun:</a:t>
            </a:r>
          </a:p>
          <a:p/>
          <a:p>
            <a:r>
              <a:t>P(hilang) = P(tersedia &lt; 5) = 1 - 0,95^5 = 0,2262 P(dicuri) = 0,02^5 ≈ 0,0000000 Total = 0,2262</a:t>
            </a:r>
          </a:p>
          <a:p/>
          <a:p>
            <a:r>
              <a:t>**Langkah 3 — baca hasilnya.** Skema yang diusulkan memberi peluang **22,62% per tahun** kehilangan seluruh aset — karena **satu** kunci yang hilang dari lima sudah cukup menghanguskan semuanya.</a:t>
            </a:r>
          </a:p>
          <a:p/>
          <a:p>
            <a:r>
              <a:t>0,2262 × Rp2.000.000.000 = Rp452.400.000 per tahun</a:t>
            </a:r>
          </a:p>
          <a:p/>
          <a:p>
            <a:r>
              <a:t>**Langkah 4 — hitung 3-dari-5.**</a:t>
            </a:r>
          </a:p>
          <a:p/>
          <a:p>
            <a:r>
              <a:t>P(hilang) = 0,0011581 qquad P(dicuri) = 0,0000776 Total = 0,0012357</a:t>
            </a:r>
          </a:p>
          <a:p/>
          <a:p>
            <a:r>
              <a:t>**Langkah 5 — bandingkan.**</a:t>
            </a:r>
          </a:p>
          <a:p/>
          <a:p>
            <a:r>
              <a:t>(0,2262) / (0,)0012357 = 183× lebih buruk</a:t>
            </a:r>
          </a:p>
          <a:p/>
          <a:p>
            <a:r>
              <a:t>**Langkah 6 — tun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mengelola aset digital senilai Rp2.000.000.000 dan bertanya: "Skema apa yang paling aman? Saya berpikir 5-dari-5 supaya tidak ada satu orang pun yang bisa memindahkan aset sendirian."</a:t>
            </a:r>
          </a:p>
          <a:p/>
          <a:p>
            <a:r>
              <a:t>**Langkah 1 — pisahkan dua risiko yang berlawanan.**</a:t>
            </a:r>
          </a:p>
          <a:p/>
          <a:p>
            <a:r>
              <a:t>**Langkah 2 — hitung skema yang diusulkan.** Dengan p_hilang = 0,05 dan p_curi = 0,02 per kunci per tahun:</a:t>
            </a:r>
          </a:p>
          <a:p/>
          <a:p>
            <a:r>
              <a:t>P(hilang) = P(tersedia &lt; 5) = 1 - 0,95^5 = 0,2262 P(dicuri) = 0,02^5 ≈ 0,0000000 Total = 0,2262</a:t>
            </a:r>
          </a:p>
          <a:p/>
          <a:p>
            <a:r>
              <a:t>**Langkah 3 — baca hasilnya.** Skema yang diusulkan memberi peluang **22,62% per tahun** kehilangan seluruh aset — karena **satu** kunci yang hilang dari lima sudah cukup menghanguskan semuanya.</a:t>
            </a:r>
          </a:p>
          <a:p/>
          <a:p>
            <a:r>
              <a:t>0,2262 × Rp2.000.000.000 = Rp452.400.000 per tahun</a:t>
            </a:r>
          </a:p>
          <a:p/>
          <a:p>
            <a:r>
              <a:t>**Langkah 4 — hitung 3-dari-5.**</a:t>
            </a:r>
          </a:p>
          <a:p/>
          <a:p>
            <a:r>
              <a:t>P(hilang) = 0,0011581 qquad P(dicuri) = 0,0000776 Total = 0,0012357</a:t>
            </a:r>
          </a:p>
          <a:p/>
          <a:p>
            <a:r>
              <a:t>**Langkah 5 — bandingkan.**</a:t>
            </a:r>
          </a:p>
          <a:p/>
          <a:p>
            <a:r>
              <a:t>(0,2262) / (0,)0012357 = 183× lebih buruk</a:t>
            </a:r>
          </a:p>
          <a:p/>
          <a:p>
            <a:r>
              <a:t>**Langkah 6 — tun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mengelola aset digital senilai Rp2.000.000.000 dan bertanya: "Skema apa yang paling aman? Saya berpikir 5-dari-5 supaya tidak ada satu orang pun yang bisa memindahkan aset sendirian."</a:t>
            </a:r>
          </a:p>
          <a:p/>
          <a:p>
            <a:r>
              <a:t>**Langkah 1 — pisahkan dua risiko yang berlawanan.**</a:t>
            </a:r>
          </a:p>
          <a:p/>
          <a:p>
            <a:r>
              <a:t>**Langkah 2 — hitung skema yang diusulkan.** Dengan p_hilang = 0,05 dan p_curi = 0,02 per kunci per tahun:</a:t>
            </a:r>
          </a:p>
          <a:p/>
          <a:p>
            <a:r>
              <a:t>P(hilang) = P(tersedia &lt; 5) = 1 - 0,95^5 = 0,2262 P(dicuri) = 0,02^5 ≈ 0,0000000 Total = 0,2262</a:t>
            </a:r>
          </a:p>
          <a:p/>
          <a:p>
            <a:r>
              <a:t>**Langkah 3 — baca hasilnya.** Skema yang diusulkan memberi peluang **22,62% per tahun** kehilangan seluruh aset — karena **satu** kunci yang hilang dari lima sudah cukup menghanguskan semuanya.</a:t>
            </a:r>
          </a:p>
          <a:p/>
          <a:p>
            <a:r>
              <a:t>0,2262 × Rp2.000.000.000 = Rp452.400.000 per tahun</a:t>
            </a:r>
          </a:p>
          <a:p/>
          <a:p>
            <a:r>
              <a:t>**Langkah 4 — hitung 3-dari-5.**</a:t>
            </a:r>
          </a:p>
          <a:p/>
          <a:p>
            <a:r>
              <a:t>P(hilang) = 0,0011581 qquad P(dicuri) = 0,0000776 Total = 0,0012357</a:t>
            </a:r>
          </a:p>
          <a:p/>
          <a:p>
            <a:r>
              <a:t>**Langkah 5 — bandingkan.**</a:t>
            </a:r>
          </a:p>
          <a:p/>
          <a:p>
            <a:r>
              <a:t>(0,2262) / (0,)0012357 = 183× lebih buruk</a:t>
            </a:r>
          </a:p>
          <a:p/>
          <a:p>
            <a:r>
              <a:t>**Langkah 6 — tun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mengelola aset digital senilai Rp2.000.000.000 dan bertanya: "Skema apa yang paling aman? Saya berpikir 5-dari-5 supaya tidak ada satu orang pun yang bisa memindahkan aset sendirian."</a:t>
            </a:r>
          </a:p>
          <a:p/>
          <a:p>
            <a:r>
              <a:t>**Langkah 1 — pisahkan dua risiko yang berlawanan.**</a:t>
            </a:r>
          </a:p>
          <a:p/>
          <a:p>
            <a:r>
              <a:t>**Langkah 2 — hitung skema yang diusulkan.** Dengan p_hilang = 0,05 dan p_curi = 0,02 per kunci per tahun:</a:t>
            </a:r>
          </a:p>
          <a:p/>
          <a:p>
            <a:r>
              <a:t>P(hilang) = P(tersedia &lt; 5) = 1 - 0,95^5 = 0,2262 P(dicuri) = 0,02^5 ≈ 0,0000000 Total = 0,2262</a:t>
            </a:r>
          </a:p>
          <a:p/>
          <a:p>
            <a:r>
              <a:t>**Langkah 3 — baca hasilnya.** Skema yang diusulkan memberi peluang **22,62% per tahun** kehilangan seluruh aset — karena **satu** kunci yang hilang dari lima sudah cukup menghanguskan semuanya.</a:t>
            </a:r>
          </a:p>
          <a:p/>
          <a:p>
            <a:r>
              <a:t>0,2262 × Rp2.000.000.000 = Rp452.400.000 per tahun</a:t>
            </a:r>
          </a:p>
          <a:p/>
          <a:p>
            <a:r>
              <a:t>**Langkah 4 — hitung 3-dari-5.**</a:t>
            </a:r>
          </a:p>
          <a:p/>
          <a:p>
            <a:r>
              <a:t>P(hilang) = 0,0011581 qquad P(dicuri) = 0,0000776 Total = 0,0012357</a:t>
            </a:r>
          </a:p>
          <a:p/>
          <a:p>
            <a:r>
              <a:t>**Langkah 5 — bandingkan.**</a:t>
            </a:r>
          </a:p>
          <a:p/>
          <a:p>
            <a:r>
              <a:t>(0,2262) / (0,)0012357 = 183× lebih buruk</a:t>
            </a:r>
          </a:p>
          <a:p/>
          <a:p>
            <a:r>
              <a:t>**Langkah 6 — tun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☐ Saya memahami modul ini tidak memberikan nasihat hukum - Penasihat hukum berizin yang saya rujuk: ____ - Tiga pertanyaan §4.4 yang sudah saya ajukan **secara tertulis**: ____ - ☐ Saya tidak akan memberikan pendapat hukum, termasuk "pendapat sementara"</a:t>
            </a:r>
          </a:p>
          <a:p/>
          <a:p>
            <a:r>
              <a:t>- Skema saya: ____-dari-____ - P(hilang) ____ · P(dicuri) ____ · **Total ____** - Bandingkan: 2-dari-3 = 0,008434 · 3-dari-5 = 0,001236 · 5-dari-5 = 0,226219 - **P(kejadian dalam 10 tahun) = ____%** - Skema saya didominasi oleh: ☐ kehilangan ☐ pencurian ☐ seimbang - **Apakah dua kunci pernah berada di lokasi yang sama?** ☐ Tidak ☐ Ya → **bukan n kunci**</a:t>
            </a:r>
          </a:p>
          <a:p/>
          <a:p>
            <a:r>
              <a:t>- Transaksi/tahun: ____ · Laju kesalahan p: ____ - P(geq 1 kesalahan) = ____% · E[kerugian] = Rp____ - Pengendalian pra-transaksi yang aktif: ____ dari 5 - **Apakah jeda wajib (nomor 5) aktif?** ☐ Ya ☐ Tidak - ☐ Saya memahami rekonsiliasi hanya memberi tahu bahwa uang sudah hilang</a:t>
            </a:r>
          </a:p>
          <a:p/>
          <a:p>
            <a:r>
              <a:t>Satu baris per penyedia:</a:t>
            </a:r>
          </a:p>
          <a:p/>
          <a:p>
            <a:r>
              <a:t>- Pertanyaan yang **tidak** dijawab tertulis: ____ - ☐ Saya mencatat penolakan menjawab sebagai informasi</a:t>
            </a:r>
          </a:p>
          <a:p/>
          <a:p>
            <a:r>
              <a:t>- Jumlah kustodian: ____ · P(geq1 gagal) = ____% · E[kerugian] = ____% - ☐ Saya memahami E[kerugian] tidak berubah dengan jumlah kustodian - **Yang dimiliki bersama:** su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L4D.1 — Kustodi dan Regulasi Aset Digital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D (Aset Digital) · Modul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KRIPTOGRAFI TIDAK DAPAT DITEMBUS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2^128 = 1,08 × 10^19 tahun = 7,7 × 10^8 × umur alam semesta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► SETIAP KERUGIAN NYATA BERSIFAT OPERASIONAL ATAU HUKUM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OPERASIONAL                                 HUKUM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┌───┴────────────┐                    ┌─────────┴─────────┐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│                │                    │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m-DARI-n       IRREVERSIBILITAS    SEGREGASI vs        PROOF OF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BERBENTUK U    p=0,005 · 1.000×    KOMINGLING          RESERVES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1-dari-5: 0,096  → 99,33% ≥1 salah  tersegregasi 100%   f=10%, 4×/thn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3-dari-5: 0,0012 → Rp250 juta/thn   kominglingan  40%   → LOLOS 65,6%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5-dari-5: 0,226    tanpa pemulihan  dipinjamkan   15%   ► titik waktu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► kedua ujung                                             membuktikan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buruk — alasan                                          sangat sedikit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BERLAWANAN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│                    │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kriptografi bukan mata rantai terlemah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kriptografi bukan mata rantai terlemah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Jalur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Dibahas pada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Kunci hilang atau dicuri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Transaksi salah yang tidak dapat dibatalkan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Pihak yang memegang aset 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§4.4–4.5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Klaim cadangan yang tidak terverifikasi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Skema $m$-dari-$n$ berbentuk 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Skema $m$-dari-$n$ berbentuk 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5-dari-5 adalah 183 kali lebih buruk daripada 3-dari-5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meskipun terdengar "paling aman".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Skema $m$-dari-$n$ berbentuk 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menguranginya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**Kehilangan** — kunci rusak, hilang, pemiliknya meninggal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Perbanyak salinan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**Pencurian** — kunci dikuasai penyerang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Kurangi salinan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Skema $m$-dari-$n$ berbentuk 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Skema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P(hilang)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P(dicuri)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1-dari-1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0,050000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0,020000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**0,070000**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1-dari-2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0,002500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0,039600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0,042100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1-dari-3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0,000125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0,058808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0,058933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2-dari-2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0,097500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0,097900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**2-dari-3**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0,007250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0,001184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**0,008434**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2-dari-4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0,000481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0,002336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0,002818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3-dari-3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0,142625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0,000008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0,142633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**3-dari-5**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0,001158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0,000078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**0,001236**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4-dari-5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0,022593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0,000001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0,022593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Irreversibilitas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Irreversibilitas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Butir 1 dan 5 menangani serangan yang paling sering berhasil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bukan serangan teknis, melainkan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tekanan waktu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"kirim sekarang atau kesempatan hilang". Jeda…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Irreversibilitas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Laju kesalahan 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50 transaksi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200 transaksi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1.000 transaksi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0,0001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9,52%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**0,001**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4,88%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18,14%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**63,23%**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**0,005**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22,17%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**99,33%**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39,50%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86,60%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~100%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Irreversibilitas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Transaksi/tahun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Kesalahan/tahun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**Kerugian yang diharapkan**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**0,005**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**5,00**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**Rp250.000.000**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Segregasi dan kominglingan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Segregasi dan kominglingan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Ketiga pertanyaan ini dijawab oleh dokumen hukum, bukan oleh materi pemasaran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jawabannya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wajib diverifikasi oleh penasihat hukum berizin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(§1.1).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Segregasi dan kominglingan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Struktur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Pemulihan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Dari Rp100.000.000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**Hilang**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Tersegregasi dan teridentifikasi sebagai milik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Tersegregasi, tetapi catatan cacat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Rp85.000.000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Rp15.000.000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**Dikominglingkan — Anda kreditur umum**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Rp40.000.000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**Rp60.000.000**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**Dikominglingkan dan sudah dipinjamkan**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Rp15.000.000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**Rp85.000.000**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Segregasi dan kominglingan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menentukan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**Apakah aset saya tercatat atas nama saya, atau atas nama penyedia?**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apakah Anda pemilik atau kreditur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**Apakah penyedia berhak meminjamkan atau menjaminkan aset saya?**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apakah aset masih ada saat gagal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**Dalam kepailitan, apakah aset saya masuk harta pailit?**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urutan Anda dalam antrean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Diversifikasi kustodian — dan apa yang sebenarnya dibelinya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Diversifikasi kustodian — dan apa yang sebenarnya dibelinya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 kustodian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P(geq 1 gagal)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Kerugian bila 1 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**E[kerugian]**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60,0%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 modal**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5,91%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30,0%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 modal**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8,73%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20,0%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 modal**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14,13%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12,0%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 modal**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26,26%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 modal**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Proof of Reserves: apa yang dibuktikannya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Proof of Reserves: apa yang dibuktikannya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Attestasi triwulanan terhadap kekurangan yang ada sepersepuluh waktu gagal mendeteksinya pada 65,6% kasus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sebelum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memperhitungkan bahwa waktu…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Proof of Reserves: apa yang dibuktikannya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Klaim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dibuktikan secara kriptografis?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**Aset** — penyedia menguasai alamat tertentu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 (tanda tangan)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**Liabilitas** — jumlah yang dimiliki seluruh nasabah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**Sebagian** (pohon Merkle; nasabah hanya dapat memverifikasi saldonya sendiri)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**Tidak ada liabilitas tersembunyi**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Proof of Reserves: apa yang dibuktikannya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K=1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K=4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K=12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K=52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K=365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18,5%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93,1%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**10%**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**34,4%**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71,8%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99,6%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25,0%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68,4%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96,8%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93,8%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100,0%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Alokasi hot dan cold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Alokasi hot dan cold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 hot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**E[kerugian]/tahun**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 Rp1 miliar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**8,0000%**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Rp80.000.000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4,1500%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Rp41.500.000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**1,8400%**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Rp18.400.000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1,0700%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Rp10.700.000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**0,6850%**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Rp6.850.000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0,4540%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Rp4.540.000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Kerangka Kustodi dan Uji Tuntas Penyedia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Kerangka Kustodi dan Uji Tuntas Penyedia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Pengendalian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Aktif?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 alamat disetujui + jeda penambahan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Transaksi uji bernilai 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alamat pada perangkat penanda tangan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Persetujuan kedua di atas ambang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**Jeda wajib antara penyusunan dan pengiriman**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Kerangka Kustodi dan Uji Tuntas Penyedia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Jawaban tertulis?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Aset tercatat atas nama siapa?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Berhak meminjamkan/menjaminkan aset saya?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Dalam kepailitan, masuk harta pailit?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PoR: liabilitas ikut dibuktikan?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PoR: frekuensi dan apakah waktunya tak terduga?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Auditor independen? Laporan lengkap?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Status perizinan dan otoritas pengawas?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Asuransi: apa yang ditanggung, apa yang tidak?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Diperkecil dengan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Kehilangan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Memperbanyak salinan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Pencurian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Mengurangi salinan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mendominasi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1-dari-5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0,0960795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**Pencurian** (9,6%)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2-dari-5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0,0038724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Pencurian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**3-dari-5**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**0,0012357**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Seimbang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4-dari-5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0,0225933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Kehilangan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5-dari-5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0,2262191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**Kehilangan** (22,6%)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P(geq 1 gagal)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Kerugian bila 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E[kerugian]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8,73%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26,26%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**1,80%**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Kerugian bila terjadi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dilanjutkan?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kustodian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Sering tidak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kustodian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Rp11.550.000 per tahun dibayar untuk kemudahan yang tidak dipakai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karena kebutuhan nyata hanya 5%.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P(kejadian dalam 10 tahun)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dua kunci pernah berada di lokasi yang sama?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Tidak ☐ Ya →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bukan n kunci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jeda wajib (nomor 5) aktif?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Yang dimiliki bersama: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sub-kustodian ☐ · bank ☐ · yurisdiksi ☐ · pemilik ☐ · teknologi ☐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Jumlah kustodian yang benar-benar independen: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P(lolos) bila kekurangan ada 10% waktu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Proporsi hot yang dibenarkan: ____%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Aktual: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Biaya kemudahan yang tidak dipakai: Rp____/tahun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