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notesMaster" Target="notesMasters/notesMaster1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Profil harian memiliki bentuk yang dapat diklasifikasikan, dan klasifikasinya **harus operasional** agar dapat diuji (L2T.5 §4.1).</a:t>
            </a:r>
          </a:p>
          <a:p/>
          <a:p>
            <a:r>
              <a:t>**Migrasi Value Area** antar hari adalah informasi yang lebih berguna daripada klasifikasi harinya sendiri:</a:t>
            </a:r>
          </a:p>
          <a:p/>
          <a:p>
            <a:r>
              <a:t>**Penggunaan yang dapat dipertahankan**: migrasi VA adalah **deskripsi keadaan**, bukan prediksi. Ia menjawab "di mana kesepakatan berada sekarang, dan ke mana ia bergeser?" — bukan "ke mana harga akan pergi?"</a:t>
            </a:r>
          </a:p>
          <a:p/>
          <a:p>
            <a:r>
              <a:t>Perbedaan itu bukan kehati-hatian berlebihan. L3I.3 §4.2 sudah mengukur bahwa deteksi perubahan keadaan memiliki lag yang besar dan tingkat kesalahan tinggi; tidak ada alasan menyangka klasifikasi profil bebas dari masalah yang sama.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bagian yang dijanjikan L2T.5 §4.4, dan ia diletakkan **sebelum** hasil uji dengan sengaja.</a:t>
            </a:r>
          </a:p>
          <a:p/>
          <a:p>
            <a:r>
              <a:t>**Aturan yang diberlakukan modul ini:**</a:t>
            </a:r>
          </a:p>
          <a:p/>
          <a:p>
            <a:r>
              <a:t>&gt; **Analisis pada tingkat yang datanya tidak Anda miliki adalah analisis yang batal, bukan analisis yang kurang tepat.**</a:t>
            </a:r>
          </a:p>
          <a:p/>
          <a:p>
            <a:r>
              <a:t>Trader yang membaca "order flow" dari grafik candlestick tanpa data tick sedang menebak, dan menebak yang disajikan sebagai analisis lebih berbahaya daripada menebak yang disebut menebak.</a:t>
            </a:r>
          </a:p>
          <a:p/>
          <a:p>
            <a:r>
              <a:t>**Tiga pemeriksaan wajib sebelum memakai profil:**</a:t>
            </a:r>
          </a:p>
          <a:p/>
          <a:p>
            <a:r>
              <a:t>1. **Sumber data:** dari mana volume/waktu berasal? Satu bursa atau agregat? Bila agregat, metodologi penggabungannya apa? 2. **Integritas:** apakah bursanya teregulasi dan volumenya diawasi? Bila tidak, **pakai TPO, bukan Volume Profile.** 3. **Konsistensi sesi:** apakah definisi sesi (jam buka-tutup) konsisten sepanjang periode uji? Perubahan jam perdagangan mengubah struktur profil dan dapat menciptakan pola semu.</a:t>
            </a:r>
          </a:p>
          <a:p/>
          <a:p>
            <a:r>
              <a:t>**Butir 3 sering terlewat** dan merupakan bentuk lain dari bias yang dibahas L3.4 §4.2: struktur data berubah tanpa disadari, dan perubahan itu tampak sebagai temuan.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Sekarang uji yang dijanjikan, dengan metode **identik** dengan L2T.5 §4.6 — termasuk definisi reaksi, kelompok pembanding acak, dan koreksi banyak-uji.</a:t>
            </a:r>
          </a:p>
          <a:p/>
          <a:p>
            <a:r>
              <a:t>**Rancangan** (ditulis sebelum data dibuka — K-11):</a:t>
            </a:r>
          </a:p>
          <a:p/>
          <a:p>
            <a:r>
              <a:t>- Definisi reaksi: harga berbalik ≥1×ATR dalam 5 bar setelah menyentuh level - Kelompok pembanding: level acak dalam rentang harga yang sama, jumlah pengamatan sama - Data: instrumen dengan volume teregulasi dan sesi konsisten (§4.4) - **12 level/varian diuji** dalam kajian ini → koreksi banyak-uji diterapkan</a:t>
            </a:r>
          </a:p>
          <a:p/>
          <a:p>
            <a:r>
              <a:t>**Hasil:**</a:t>
            </a:r>
          </a:p>
          <a:p/>
          <a:p>
            <a:r>
              <a:t>**Koreksi banyak-uji.** Dua belas level diuji:</a:t>
            </a:r>
          </a:p>
          <a:p/>
          <a:p>
            <a:r>
              <a:t>alpha' = (0,05) / (12) = 0,00417 quad Rightarrow quad z_kritis = 2,865</a:t>
            </a:r>
          </a:p>
          <a:p/>
          <a:p>
            <a:r>
              <a:t>**Tiga bacaan.**</a:t>
            </a:r>
          </a:p>
          <a:p/>
          <a:p>
            <a:r>
              <a:t>**Pertama: hanya POC yang bertahan.** Dan itu **persis level dengan mekanisme terkuat** — harga di mana paling banyak transaksi benar-benar terjadi. VAH dan VAL adalah batas turunan dari aturan 70% yang merupakan konvensi (L2T.5 §4.4), bukan tempat di mana sesuatu benar-benar terjadi.</a:t>
            </a:r>
          </a:p>
          <a:p/>
          <a:p>
            <a:r>
              <a:t>**Kedua: pola ini konsisten dengan L2T.5.** VWAP lolos karena mekanisme; Fibonacci gugur karena tidak ada. POC lolos karena mekanisme; titik tengah rentang gugur karena tidak ada. **Prinsip mekanisme bertahan pada dua pengujian independen.**</a:t>
            </a:r>
          </a:p>
          <a:p/>
          <a:p>
            <a:r>
              <a:t>**Ketiga: titik tengah rentang berfungsi sebagai kendali internal.** Ia adalah level yang mudah dihitung, sering dipakai, dan **tidak memiliki mekanisme sama sekali.** Bahwa ia gagal (z = +0,603) menunj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L3.4 mengajarkan menilai backtest orang lain. **Bagian ini menerapkannya pada hasil modul ini sendiri**, dan menemukan masalah.</a:t>
            </a:r>
          </a:p>
          <a:p/>
          <a:p>
            <a:r>
              <a:t>**Hitung ekspektasi yang tersirat dari hasil POC**, dengan target 1,5R dan stop 1R:</a:t>
            </a:r>
          </a:p>
          <a:p/>
          <a:p>
            <a:r>
              <a:t>E_POC = 0,6329(1,5) + 0,3671(-1) = 0,9494 - 0,3671 = +0,5822R E_kontrol = 0,4336(1,5) + 0,5664(-1) = +0,0839R Sumbangan murni POC = +0,4983R quad (85,6% dari total)</a:t>
            </a:r>
          </a:p>
          <a:p/>
          <a:p>
            <a:r>
              <a:t>**Sekarang berhenti dan terapkan K-10.**</a:t>
            </a:r>
          </a:p>
          <a:p/>
          <a:p>
            <a:r>
              <a:t>Ekspektasi **+0,58R per transaksi** akan menjadikan ini salah satu sistem perdagangan terbaik yang pernah didokumentasikan. Bandingkan dengan rencana perdagangan realistis di L2T.6 Contoh 1: **+0,19R.** Bandingkan dengan sumbangan murni VWAP di L2T.5: +0,3870R, yang sudah tinggi.</a:t>
            </a:r>
          </a:p>
          <a:p/>
          <a:p>
            <a:r>
              <a:t>**Angka ini terlalu bagus, dan itu berarti ada yang salah — bukan dengan POC, melainkan dengan cara hasil uji diterjemahkan menjadi ekspektasi.**</a:t>
            </a:r>
          </a:p>
          <a:p/>
          <a:p>
            <a:r>
              <a:t>**Tiga sumber celahnya:**</a:t>
            </a:r>
          </a:p>
          <a:p/>
          <a:p>
            <a:r>
              <a:t>**Pertama, dan paling besar: "reaksi" bukan "transaksi menguntungkan."** Uji mengukur apakah harga berbalik ≥1×ATR dalam 5 bar. Sebuah sistem perdagangan memerlukan:</a:t>
            </a:r>
          </a:p>
          <a:p/>
          <a:p>
            <a:r>
              <a:t>- Titik masuk yang spesifik (pada level? setelah konfirmasi? berapa jauh toleransinya?) - Stop yang ditempatkan di suatu tempat — dan **jaraknya menentukan apakah pembalikan 1×ATR cukup** - Aturan keluar</a:t>
            </a:r>
          </a:p>
          <a:p/>
          <a:p>
            <a:r>
              <a:t>Pembalikan 1×ATR **tidak menjamin** bahwa stop tidak tersentuh lebih dulu, dan tidak menjamin target 1,5R tercapai. **Terjemahan langsung dari tingkat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belas periode 30-menit, rentang harga tiap periode:</a:t>
            </a:r>
          </a:p>
          <a:p/>
          <a:p>
            <a:r>
              <a:t>**Langkah 1 — bangun profilnya.** Untuk tiap tingkat harga (kelipatan 10), catat huruf periode yang menyentuhnya:</a:t>
            </a:r>
          </a:p>
          <a:p/>
          <a:p>
            <a:r>
              <a:t>**Langkah 2 — tentukan POC.** Tingkat dengan TPO terbanyak: **10.330 dengan 11 TPO.**</a:t>
            </a:r>
          </a:p>
          <a:p/>
          <a:p>
            <a:r>
              <a:t>**Langkah 3 — hitung target Value Area.**</a:t>
            </a:r>
          </a:p>
          <a:p/>
          <a:p>
            <a:r>
              <a:t>0,70 × 77 = 53,9 TPO</a:t>
            </a:r>
          </a:p>
          <a:p/>
          <a:p>
            <a:r>
              <a:t>**Langkah 4 — ekspansi dua arah dari POC.**</a:t>
            </a:r>
          </a:p>
          <a:p/>
          <a:p>
            <a:r>
              <a:t>**Hasil:**</a:t>
            </a:r>
          </a:p>
          <a:p/>
          <a:p>
            <a:r>
              <a:t>textbfPOC = 10.330 qquad textbfVAH = 10.360 qquad textbfVAL = 10.310</a:t>
            </a:r>
          </a:p>
          <a:p/>
          <a:p>
            <a:r>
              <a:t>Lebar Value Area = **50 poin**, memuat **71,43%** TPO.</a:t>
            </a:r>
          </a:p>
          <a:p/>
          <a:p>
            <a:r>
              <a:t>**Langkah 5 — identifikasi ekor.** Tingkat 10.380 dan 10.250 masing-masing hanya disentuh **satu** periode (I dan A). Keduanya adalah **ekor** — lelang bergerak ke sana, menemukan sedikit lawan transaksi, dan segera meninggalkannya.</a:t>
            </a:r>
          </a:p>
          <a:p/>
          <a:p>
            <a:r>
              <a:t>**Langkah 6 — baca lelangnya.** Kesepakatan terkonsentrasi di 10.310–10.360. Lelang menguji 10.250 di awal sesi (periode A) dan 10.380 di pertengahan (periode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belas periode 30-menit, rentang harga tiap periode:</a:t>
            </a:r>
          </a:p>
          <a:p/>
          <a:p>
            <a:r>
              <a:t>**Langkah 1 — bangun profilnya.** Untuk tiap tingkat harga (kelipatan 10), catat huruf periode yang menyentuhnya:</a:t>
            </a:r>
          </a:p>
          <a:p/>
          <a:p>
            <a:r>
              <a:t>**Langkah 2 — tentukan POC.** Tingkat dengan TPO terbanyak: **10.330 dengan 11 TPO.**</a:t>
            </a:r>
          </a:p>
          <a:p/>
          <a:p>
            <a:r>
              <a:t>**Langkah 3 — hitung target Value Area.**</a:t>
            </a:r>
          </a:p>
          <a:p/>
          <a:p>
            <a:r>
              <a:t>0,70 × 77 = 53,9 TPO</a:t>
            </a:r>
          </a:p>
          <a:p/>
          <a:p>
            <a:r>
              <a:t>**Langkah 4 — ekspansi dua arah dari POC.**</a:t>
            </a:r>
          </a:p>
          <a:p/>
          <a:p>
            <a:r>
              <a:t>**Hasil:**</a:t>
            </a:r>
          </a:p>
          <a:p/>
          <a:p>
            <a:r>
              <a:t>textbfPOC = 10.330 qquad textbfVAH = 10.360 qquad textbfVAL = 10.310</a:t>
            </a:r>
          </a:p>
          <a:p/>
          <a:p>
            <a:r>
              <a:t>Lebar Value Area = **50 poin**, memuat **71,43%** TPO.</a:t>
            </a:r>
          </a:p>
          <a:p/>
          <a:p>
            <a:r>
              <a:t>**Langkah 5 — identifikasi ekor.** Tingkat 10.380 dan 10.250 masing-masing hanya disentuh **satu** periode (I dan A). Keduanya adalah **ekor** — lelang bergerak ke sana, menemukan sedikit lawan transaksi, dan segera meninggalkannya.</a:t>
            </a:r>
          </a:p>
          <a:p/>
          <a:p>
            <a:r>
              <a:t>**Langkah 6 — baca lelangnya.** Kesepakatan terkonsentrasi di 10.310–10.360. Lelang menguji 10.250 di awal sesi (periode A) dan 10.380 di pertengahan (periode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belas periode 30-menit, rentang harga tiap periode:</a:t>
            </a:r>
          </a:p>
          <a:p/>
          <a:p>
            <a:r>
              <a:t>**Langkah 1 — bangun profilnya.** Untuk tiap tingkat harga (kelipatan 10), catat huruf periode yang menyentuhnya:</a:t>
            </a:r>
          </a:p>
          <a:p/>
          <a:p>
            <a:r>
              <a:t>**Langkah 2 — tentukan POC.** Tingkat dengan TPO terbanyak: **10.330 dengan 11 TPO.**</a:t>
            </a:r>
          </a:p>
          <a:p/>
          <a:p>
            <a:r>
              <a:t>**Langkah 3 — hitung target Value Area.**</a:t>
            </a:r>
          </a:p>
          <a:p/>
          <a:p>
            <a:r>
              <a:t>0,70 × 77 = 53,9 TPO</a:t>
            </a:r>
          </a:p>
          <a:p/>
          <a:p>
            <a:r>
              <a:t>**Langkah 4 — ekspansi dua arah dari POC.**</a:t>
            </a:r>
          </a:p>
          <a:p/>
          <a:p>
            <a:r>
              <a:t>**Hasil:**</a:t>
            </a:r>
          </a:p>
          <a:p/>
          <a:p>
            <a:r>
              <a:t>textbfPOC = 10.330 qquad textbfVAH = 10.360 qquad textbfVAL = 10.310</a:t>
            </a:r>
          </a:p>
          <a:p/>
          <a:p>
            <a:r>
              <a:t>Lebar Value Area = **50 poin**, memuat **71,43%** TPO.</a:t>
            </a:r>
          </a:p>
          <a:p/>
          <a:p>
            <a:r>
              <a:t>**Langkah 5 — identifikasi ekor.** Tingkat 10.380 dan 10.250 masing-masing hanya disentuh **satu** periode (I dan A). Keduanya adalah **ekor** — lelang bergerak ke sana, menemukan sedikit lawan transaksi, dan segera meninggalkannya.</a:t>
            </a:r>
          </a:p>
          <a:p/>
          <a:p>
            <a:r>
              <a:t>**Langkah 6 — baca lelangnya.** Kesepakatan terkonsentrasi di 10.310–10.360. Lelang menguji 10.250 di awal sesi (periode A) dan 10.380 di pertengahan (periode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belas periode 30-menit, rentang harga tiap periode:</a:t>
            </a:r>
          </a:p>
          <a:p/>
          <a:p>
            <a:r>
              <a:t>**Langkah 1 — bangun profilnya.** Untuk tiap tingkat harga (kelipatan 10), catat huruf periode yang menyentuhnya:</a:t>
            </a:r>
          </a:p>
          <a:p/>
          <a:p>
            <a:r>
              <a:t>**Langkah 2 — tentukan POC.** Tingkat dengan TPO terbanyak: **10.330 dengan 11 TPO.**</a:t>
            </a:r>
          </a:p>
          <a:p/>
          <a:p>
            <a:r>
              <a:t>**Langkah 3 — hitung target Value Area.**</a:t>
            </a:r>
          </a:p>
          <a:p/>
          <a:p>
            <a:r>
              <a:t>0,70 × 77 = 53,9 TPO</a:t>
            </a:r>
          </a:p>
          <a:p/>
          <a:p>
            <a:r>
              <a:t>**Langkah 4 — ekspansi dua arah dari POC.**</a:t>
            </a:r>
          </a:p>
          <a:p/>
          <a:p>
            <a:r>
              <a:t>**Hasil:**</a:t>
            </a:r>
          </a:p>
          <a:p/>
          <a:p>
            <a:r>
              <a:t>textbfPOC = 10.330 qquad textbfVAH = 10.360 qquad textbfVAL = 10.310</a:t>
            </a:r>
          </a:p>
          <a:p/>
          <a:p>
            <a:r>
              <a:t>Lebar Value Area = **50 poin**, memuat **71,43%** TPO.</a:t>
            </a:r>
          </a:p>
          <a:p/>
          <a:p>
            <a:r>
              <a:t>**Langkah 5 — identifikasi ekor.** Tingkat 10.380 dan 10.250 masing-masing hanya disentuh **satu** periode (I dan A). Keduanya adalah **ekor** — lelang bergerak ke sana, menemukan sedikit lawan transaksi, dan segera meninggalkannya.</a:t>
            </a:r>
          </a:p>
          <a:p/>
          <a:p>
            <a:r>
              <a:t>**Langkah 6 — baca lelangnya.** Kesepakatan terkonsentrasi di 10.310–10.360. Lelang menguji 10.250 di awal sesi (periode A) dan 10.380 di pertengahan (periode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Ambil satu sesi penuh dari instrumen yang Anda ikuti.</a:t>
            </a:r>
          </a:p>
          <a:p/>
          <a:p>
            <a:r>
              <a:t>- POC = ____ · Target 70% = ____ TPO - Tabel ekspansi dua arah: ____ - **VAH = ____ · VAL = ____ · Lebar VA = ____** - Ekor yang teridentifikasi: ____ - Jenis hari (§4.3): ____ - Bandingkan dengan profil yang ditampilkan platform Anda. Selisih: ____ · Bila berbeda, mengapa? ____</a:t>
            </a:r>
          </a:p>
          <a:p/>
          <a:p>
            <a:r>
              <a:t>- Instrumen: ____ · Bursa: ____ · Teregulasi? ☐ Ya ☐ Tidak - Tingkat analisis yang ingin saya pakai: ☐ TPO ☐ Volume Profile ☐ Order flow - Data yang benar-benar saya miliki: ____ - **Apakah memadai?** ☐ Ya ☐ **Tidak → tingkat analisis saya turun menjadi: ____** - Bila bursa tidak teregulasi: ☐ Saya memakai TPO, bukan Volume Profile - Definisi sesi saya: ____ · Konsisten sepanjang periode uji? ☐ Ya ☐ Tidak</a:t>
            </a:r>
          </a:p>
          <a:p/>
          <a:p>
            <a:r>
              <a:t>- Jumlah level/varian yang pernah saya uji: ____ → z kritis = ____ - Level yang **lolos**: ____ · Level yang saya **buang**: ____ - **Apakah kendali internal saya gagal?** ☐ Ya (harus ya) ☐ Tidak → **ujinya bermasalah**</a:t>
            </a:r>
          </a:p>
          <a:p/>
          <a:p>
            <a:r>
              <a:t>- Tingkat reaksi level terbaik saya: ____% - Ekspektasi tersirat pada rasio ____:1 = ____R - **Bandingkan:** L2T.6 +0,19R · L2T.5 VWAP +0,3870R · hasil saya ____R - **Apakah hasil saya wajar?** ☐ Ya ☐ **Tidak** - Bila tidak, di mana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L3T.1 — Auction Market Theory dan Market Profile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Jalur Trader · Modul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PASAR SEBAGAI MEKANISME LELANG DUA ARAH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(harga bergerak mencari volume, bukan sebaliknya)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MARKET PROFILE: menyusun waktu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menurut HARGA, bukan harga menurut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waktu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→ POC, VAH, VAL, HVN, LVN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SYARAT DATA — DINYATAKAN LEBIH DULU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TPO         : OHLC 30-menit (murah)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Volume Prof.: volume per harga (tick)│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Order flow  : tick + sisi agresor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► tanpa datanya, analisisnya batal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UJI BASE RATE (metode L2T.5 §4.6)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Auction Market Theory: pasar sebagai lelang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Auction Market Theory: pasar sebagai lelang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Pengamatan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Tafsiran lelang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bergerak cepat melalui suatu wilayah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Lelang **menolak** wilayah itu — sedikit pihak bersedia bertransaksi di sana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berlama-lama di suatu wilayah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Lelang **menerima** wilayah itu — banyak pihak menemukan kesepakatan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kembali ke wilayah yang pernah diterima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Lelang menguji ulang apakah kesepakatan lama masih berlaku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menembus dan tidak kembali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Kesepakatan baru terbentuk di tingkat berbeda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Market Profile: konstruksi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Market Profile: konstruksi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Istilah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Definisi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**POC** (Point of Control)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harga dengan TPO terbanyak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**Value Area**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Rentang yang memuat 70% total TPO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**VAH / VAL**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atas / bawah Value Area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**HVN** (High Volume Node)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dengan TPO tinggi — harga diterima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**LVN** (Low Volume Node)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dengan TPO rendah — harga ditolak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**Ekor (tail)**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yang hanya disentuh satu periode — penolakan cepat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Market Profile: konstruksi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Market Profile (TPO)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Volume Profile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Mengukur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**Waktu** yang dihabiskan di tiap 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**Volume** yang ditransaksikan di tiap 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Data yang dibutuhkan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OHLC intrabar (mis. 30-menit)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Volume per tingkat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Ketersediaan data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Luas, murah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Terbatas, lebih mahal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Kerentanan terhadap volume palsu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rentan**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**Rentan** (L2T.5 §4.4)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Jenis hari dan migrasi Value Area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Jenis hari dan migrasi Value Area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Penggunaan yang dapat dipertahankan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migrasi VA adalah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deskripsi keadaan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prediksi. Ia menjawab "di mana kesepakatan berada sekarang, dan ke mana ia…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Jenis hari dan migrasi Value Area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Ciri operasional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Tafsiran lelang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**Normal**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Rentang periode pertama memuat ≥85% rentang harian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Lelang menemukan keseimbangan cepat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**Normal variation**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Rentang harian 1–2× rentang periode pertama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Keseimbangan diuji lalu diterima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**Trend**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bergerak satu arah; POC bergeser sepanjang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Lelang gagal menemukan lawan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**Double distribution**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Dua kelompok TPO terpisah oleh LVN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Dua area kesepakatan berbeda dalam satu sesi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**Neutral**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Ekor di kedua ujung; tutup dekat tengah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Lelang menguji kedua arah, keduanya ditolak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Jenis hari dan migrasi Value Area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Pola migrasi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ditunjukkan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VA hari ini **seluruhnya di atas** VA kemarin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Kesepakatan bergeser naik — penerimaan pada harga lebih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VA **tumpang tindih sebagian**, bergeser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Pergeseran bertahap; lelang masih menguji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VA **tumpang tindih penuh**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informasi baru; keseimbangan bertahan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VA **seluruhnya di bawah**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Kesepakatan bergeser turun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Syarat data — dinyatakan sebelum kesimpulan apa pun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Syarat data — dinyatakan sebelum kesimpulan apa pun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Sumber data: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dari mana volume/waktu berasal? Satu bursa atau agregat? Bila agregat, metodologi penggabungannya apa?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Integritas: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apakah bursanya teregulasi dan volumenya diawasi? Bila tidak,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pakai TPO, bukan Volume Profile.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Konsistensi sesi: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apakah definisi sesi (jam buka-tutup) konsisten sepanjang periode uji? Perubahan jam perdagangan mengubah struktur profil dan dapat…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Syarat data — dinyatakan sebelum kesimpulan apa pun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Tingkat analisis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Data yang dibutuhkan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Ketersediaan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Kerentanan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**Market Profile TPO**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OHLC intrabar 30-menit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Luas, murah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Rendah — menghitung waktu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**Volume Profile**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Volume per tingkat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Terbatas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**Wash trading** (L2T.5 §4.4)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**Order flow / delta**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Setiap transaksi + sisi agresornya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Mahal, sering tidak tersedia ritel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Wash trading + klasifikasi agresor keliru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Menguji level profil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Menguji level profil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12 level/varian diuji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dalam kajian ini → koreksi banyak-uji diterapkan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Definisi reaksi: harga berbalik ≥1×ATR dalam 5 bar setelah menyentuh level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Kelompok pembanding: level acak dalam rentang harga yang sama, jumlah pengamatan sama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Data: instrumen dengan volume teregulasi dan sesi konsisten (§4.4)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Menguji level profil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Level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z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Tanpa koreksi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**Dengan koreksi**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**POC**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+4,875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Lolos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VAL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+2,525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Lolos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**Gagal**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VAH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+2,500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Lolos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**Gagal**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LVN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+2,006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Lolos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**Gagal**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Titik tengah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+0,603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Gagal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Gagal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Skeptisisme terhadap hasil sendiri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Skeptisisme terhadap hasil sendiri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Titik masuk yang spesifik (pada level? setelah konfirmasi? berapa jauh toleransinya?)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Stop yang ditempatkan di suatu tempat —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jaraknya menentukan apakah pembalikan 1×ATR cukup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Aturan keluar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Kapasitas: batas yang jarang dihitung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Kapasitas: batas yang jarang dihitung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Likuiditas instrumen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Volume harian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Posisi maksimum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Tipis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5.000.000.000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50.000.000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Menengah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50.000.000.000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500.000.000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Likuid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500.000.000.000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5.000.000.000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Sangat likuid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5.000.000.000.000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50.000.000.000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Kapasitas: batas yang jarang dihitung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Likuiditas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Modal maksimum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Menengah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1.500.000.000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Likuid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15.000.000.000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Sangat likuid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150.000.000.000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Kebijakan Profil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Periode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Rentang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Periode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Rentang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10.250–10.290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10.320–10.370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10.260–10.310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10.330–10.380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C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10.280–10.330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J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10.310–10.360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10.300–10.350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10.300–10.350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10.310–10.360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10.310–10.360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10.290–10.340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10.320–10.370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10.300–10.350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Harga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TPO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Jumlah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10.380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10.370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HIM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10.360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EHIJLM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10.350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DEGHIJKLM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10.340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DEFGHIJKLM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**10.330**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**CDEFGHIJKLM**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10.320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CDEFGHJKLM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10.310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BCDEFGJKL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10.300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BCDFGK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Bandingkan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Ambil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TPO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Kumulatif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POC 10.330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14,3%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10.340 (10) vs 10.320 (10)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**atas** 10.340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27,3%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10.350 (9) vs 10.320 (10)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**bawah** 10.320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40,3%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10.350 (9) vs 10.310 (9)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**atas** 10.350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51,9%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10.360 (6) vs 10.310 (9)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**bawah** 10.310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63,6%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10.360 (6) vs 10.300 (6)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**atas** 10.360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**71,4%**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1 — tulis rancangan sebelum data dibuka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(K-11). Definisi reaksi: pembalikan ≥1×ATR dalam 5 bar. Kelompok pembanding: level acak dalam rentang yang sama…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VAH = ____ · VAL = ____ · Lebar VA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memadai?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Tidak → tingkat analisis saya turun menjadi: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kendali internal saya gagal?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(harus ya) ☐ Tidak →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ujinya bermasalah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Bandingkan: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L2T.6 +0,19R · L2T.5 VWAP +0,3870R · hasil saya ____R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hasil saya wajar?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Ekspektasi realistis yang saya pakai untuk kebijakan: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Persentase yang hilang ke biaya: ____%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