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Tanpa definisi yang dapat direplikasi, pengujian tidak mungkin dan perdebatan tidak berujung (L2T.1 §4.1). Modul ini memakai definisi berikut.</a:t>
            </a:r>
          </a:p>
          <a:p/>
          <a:p>
            <a:r>
              <a:t>**Order block bullish:**</a:t>
            </a:r>
          </a:p>
          <a:p/>
          <a:p>
            <a:r>
              <a:t>&gt; Batang harga **turun** (C &lt; O) terakhir sebelum k batang **naik** &gt; berturut-turut yang pergerakan kumulatifnya melampaui m × ATR_14. &gt; Zona order block = rentang [low, high] batang turun tersebut. &gt; &gt; **Masuk** ketika harga **kembali** menyentuh zona itu dalam w batang. &gt; Batal bila harga menembus di bawah zona.</a:t>
            </a:r>
          </a:p>
          <a:p/>
          <a:p>
            <a:r>
              <a:t>**Liquidity sweep bullish:**</a:t>
            </a:r>
          </a:p>
          <a:p/>
          <a:p>
            <a:r>
              <a:t>&gt; Batang yang **low**-nya menembus titik ayun rendah n batang terakhir &gt; sekurang-kurangnya s × ATR_14, **tetapi** ditutup di atas titik ayun &gt; tersebut. &gt; &gt; **Masuk** pada penutupan batang itu.</a:t>
            </a:r>
          </a:p>
          <a:p/>
          <a:p>
            <a:r>
              <a:t>**Parameter dasar:** k=3, m=1,5, w=40, n=20, s=0,25. **Target 1,5R · stop 1,0R · batas waktu 30 batang.** Satu R = ATR_14.</a:t>
            </a:r>
          </a:p>
          <a:p/>
          <a:p>
            <a:r>
              <a:t>**Tiga catatan yang menentukan keabsahan pengujian:**</a:t>
            </a:r>
          </a:p>
          <a:p/>
          <a:p>
            <a:r>
              <a:t>1. **Masuk saat harga kembali**, bukan pada batang konfirmasi. Pengujian awal modul ini keliru masuk di puncak impuls, dan hasilnya negatif semu karena rancangannya salah — bukan karena konsepnya gagal. 2. **Zona dibatalkan bila tertembus.** Tanpa aturan ini, "zona" tidak pernah salah dan tidak dapat diuji. 3. **Seluruh parameter ditetapkan sebelum data dilihat** (K-11).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Sebelum menyimpulkan apa pun dari pengujian, satu pertanyaan wajib dijawab:</a:t>
            </a:r>
          </a:p>
          <a:p/>
          <a:p>
            <a:r>
              <a:t>&gt; **Apakah data yang diuji benar-benar memuat struktur yang hendak ditemukan?**</a:t>
            </a:r>
          </a:p>
          <a:p/>
          <a:p>
            <a:r>
              <a:t>Tanpa jawaban atas pertanyaan itu, hasil negatif **tidak dapat ditafsirkan**: ia dapat berarti aturannya gagal, atau berarti tidak ada yang dapat ditemukan.</a:t>
            </a:r>
          </a:p>
          <a:p/>
          <a:p>
            <a:r>
              <a:t>**Rancangan yang dipakai modul ini** — dua dunia, sebagaimana L3I.3 §4.4:</a:t>
            </a:r>
          </a:p>
          <a:p/>
          <a:p>
            <a:r>
              <a:t>**Kontrol positif ("oracle"):** aturan yang **mengetahui** letak zona sebenarnya dan masuk ketika harga berada tepat di bawahnya.</a:t>
            </a:r>
          </a:p>
          <a:p/>
          <a:p>
            <a:r>
              <a:t>**Bacaan pertama:** dunia berstruktur benar-benar memuat struktur, dan struktur itu **dapat ditemukan** — oracle menemukannya pada z = +7,165.</a:t>
            </a:r>
          </a:p>
          <a:p/>
          <a:p>
            <a:r>
              <a:t>**Bacaan kedua:** dunia tanpa struktur benar-benar tidak memuat apa pun — oracle, yang mengetahui segalanya, tidak menemukan apa-apa (z = −0,280).</a:t>
            </a:r>
          </a:p>
          <a:p/>
          <a:p>
            <a:r>
              <a:t>**Rancangan ini karena itu sah.** Apa pun hasil pengujian order block sesudahnya, ia dapat ditafsirkan.</a:t>
            </a:r>
          </a:p>
          <a:p/>
          <a:p>
            <a:r>
              <a:t>&gt; **Aturan operasional:** setiap pengujian yang menghasilkan "tidak ada &gt; keunggulan" wajib disertai kontrol positif. Tanpa itu, kesimpulannya tidak &gt; dapat dibedakan dari "data ini memang tidak memuat apa pun".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Parameter dasar §4.2, lima pembangkitan data, 20.000 batang masing-masing.</a:t>
            </a:r>
          </a:p>
          <a:p/>
          <a:p>
            <a:r>
              <a:t>**Dunia berstruktur** (mekanisme ADA, oracle menemukannya pada z = +7,165):</a:t>
            </a:r>
          </a:p>
          <a:p/>
          <a:p>
            <a:r>
              <a:t>**Dunia tanpa struktur:**</a:t>
            </a:r>
          </a:p>
          <a:p/>
          <a:p>
            <a:r>
              <a:t>**Perhatikan yang paling menentukan:** hasil di kedua dunia **hampir identik**. Aturan ini tidak dapat membedakan dunia yang memuat mekanismenya dari dunia yang tidak — padahal oracle dapat, dengan sangat jelas.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Modul yang menggugurkan sebuah konsep wajib menyatakan batas pengujiannya sendiri dengan sama tegas.</a:t>
            </a:r>
          </a:p>
          <a:p/>
          <a:p>
            <a:r>
              <a:t>**Batas ketiga paling penting.** Modul ini tidak menguji seluruh cara mendefinisikan order block — ia menguji 99. Seseorang yang memiliki definisi di luar ruang itu **berhak mengujinya**, dan §4.8 menyediakan protokolnya.</a:t>
            </a:r>
          </a:p>
          <a:p/>
          <a:p>
            <a:r>
              <a:t>**Yang tidak sah adalah memakai konsep ini tanpa pengujian apa pun** — baik memakainya karena populer, maupun menolaknya karena modul ini.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menguji order block, memperoleh z = −1,202, dan menyimpulkan: "Order block tidak bekerja."</a:t>
            </a:r>
          </a:p>
          <a:p/>
          <a:p>
            <a:r>
              <a:t>**Langkah 1 — tanyakan satu hal sebelum menerima kesimpulan itu.** Apakah data yang diuji **memuat** struktur yang order block klaim tangkap?</a:t>
            </a:r>
          </a:p>
          <a:p/>
          <a:p>
            <a:r>
              <a:t>**Langkah 2 — pahami mengapa itu menentukan.** Hasil negatif memiliki dua penjelasan yang tidak dapat dibedakan tanpa kontrol positif:</a:t>
            </a:r>
          </a:p>
          <a:p/>
          <a:p>
            <a:r>
              <a:t>**Langkah 3 — bangun kontrol positif.** Aturan "oracle" yang **mengetahui** letak zona sebenarnya dan masuk ketika harga mendekatinya dari bawah.</a:t>
            </a:r>
          </a:p>
          <a:p/>
          <a:p>
            <a:r>
              <a:t>**Langkah 4 — jalankan pada kedua dunia.**</a:t>
            </a:r>
          </a:p>
          <a:p/>
          <a:p>
            <a:r>
              <a:t>**Langkah 5 — baca keduanya.** Dunia berstruktur memuat struktur yang **dapat ditemukan**. Dunia tanpa struktur tidak memuat apa pun, dan oracle pun tidak menemukan apa-apa — sebagaimana seharusnya.</a:t>
            </a:r>
          </a:p>
          <a:p/>
          <a:p>
            <a:r>
              <a:t>**Langkah 6 — barulah kesimpulan dapat ditafsirkan.** Order block memperoleh z = −1,202 pada dunia di mana oracle memperol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menguji order block, memperoleh z = −1,202, dan menyimpulkan: "Order block tidak bekerja."</a:t>
            </a:r>
          </a:p>
          <a:p/>
          <a:p>
            <a:r>
              <a:t>**Langkah 1 — tanyakan satu hal sebelum menerima kesimpulan itu.** Apakah data yang diuji **memuat** struktur yang order block klaim tangkap?</a:t>
            </a:r>
          </a:p>
          <a:p/>
          <a:p>
            <a:r>
              <a:t>**Langkah 2 — pahami mengapa itu menentukan.** Hasil negatif memiliki dua penjelasan yang tidak dapat dibedakan tanpa kontrol positif:</a:t>
            </a:r>
          </a:p>
          <a:p/>
          <a:p>
            <a:r>
              <a:t>**Langkah 3 — bangun kontrol positif.** Aturan "oracle" yang **mengetahui** letak zona sebenarnya dan masuk ketika harga mendekatinya dari bawah.</a:t>
            </a:r>
          </a:p>
          <a:p/>
          <a:p>
            <a:r>
              <a:t>**Langkah 4 — jalankan pada kedua dunia.**</a:t>
            </a:r>
          </a:p>
          <a:p/>
          <a:p>
            <a:r>
              <a:t>**Langkah 5 — baca keduanya.** Dunia berstruktur memuat struktur yang **dapat ditemukan**. Dunia tanpa struktur tidak memuat apa pun, dan oracle pun tidak menemukan apa-apa — sebagaimana seharusnya.</a:t>
            </a:r>
          </a:p>
          <a:p/>
          <a:p>
            <a:r>
              <a:t>**Langkah 6 — barulah kesimpulan dapat ditafsirkan.** Order block memperoleh z = −1,202 pada dunia di mana oracle memperol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menguji order block, memperoleh z = −1,202, dan menyimpulkan: "Order block tidak bekerja."</a:t>
            </a:r>
          </a:p>
          <a:p/>
          <a:p>
            <a:r>
              <a:t>**Langkah 1 — tanyakan satu hal sebelum menerima kesimpulan itu.** Apakah data yang diuji **memuat** struktur yang order block klaim tangkap?</a:t>
            </a:r>
          </a:p>
          <a:p/>
          <a:p>
            <a:r>
              <a:t>**Langkah 2 — pahami mengapa itu menentukan.** Hasil negatif memiliki dua penjelasan yang tidak dapat dibedakan tanpa kontrol positif:</a:t>
            </a:r>
          </a:p>
          <a:p/>
          <a:p>
            <a:r>
              <a:t>**Langkah 3 — bangun kontrol positif.** Aturan "oracle" yang **mengetahui** letak zona sebenarnya dan masuk ketika harga mendekatinya dari bawah.</a:t>
            </a:r>
          </a:p>
          <a:p/>
          <a:p>
            <a:r>
              <a:t>**Langkah 4 — jalankan pada kedua dunia.**</a:t>
            </a:r>
          </a:p>
          <a:p/>
          <a:p>
            <a:r>
              <a:t>**Langkah 5 — baca keduanya.** Dunia berstruktur memuat struktur yang **dapat ditemukan**. Dunia tanpa struktur tidak memuat apa pun, dan oracle pun tidak menemukan apa-apa — sebagaimana seharusnya.</a:t>
            </a:r>
          </a:p>
          <a:p/>
          <a:p>
            <a:r>
              <a:t>**Langkah 6 — barulah kesimpulan dapat ditafsirkan.** Order block memperoleh z = −1,202 pada dunia di mana oracle memperol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Seorang peserta menguji order block, memperoleh z = −1,202, dan menyimpulkan: "Order block tidak bekerja."</a:t>
            </a:r>
          </a:p>
          <a:p/>
          <a:p>
            <a:r>
              <a:t>**Langkah 1 — tanyakan satu hal sebelum menerima kesimpulan itu.** Apakah data yang diuji **memuat** struktur yang order block klaim tangkap?</a:t>
            </a:r>
          </a:p>
          <a:p/>
          <a:p>
            <a:r>
              <a:t>**Langkah 2 — pahami mengapa itu menentukan.** Hasil negatif memiliki dua penjelasan yang tidak dapat dibedakan tanpa kontrol positif:</a:t>
            </a:r>
          </a:p>
          <a:p/>
          <a:p>
            <a:r>
              <a:t>**Langkah 3 — bangun kontrol positif.** Aturan "oracle" yang **mengetahui** letak zona sebenarnya dan masuk ketika harga mendekatinya dari bawah.</a:t>
            </a:r>
          </a:p>
          <a:p/>
          <a:p>
            <a:r>
              <a:t>**Langkah 4 — jalankan pada kedua dunia.**</a:t>
            </a:r>
          </a:p>
          <a:p/>
          <a:p>
            <a:r>
              <a:t>**Langkah 5 — baca keduanya.** Dunia berstruktur memuat struktur yang **dapat ditemukan**. Dunia tanpa struktur tidak memuat apa pun, dan oracle pun tidak menemukan apa-apa — sebagaimana seharusnya.</a:t>
            </a:r>
          </a:p>
          <a:p/>
          <a:p>
            <a:r>
              <a:t>**Langkah 6 — barulah kesimpulan dapat ditafsirkan.** Order block memperoleh z = −1,202 pada dunia di mana oracle memperol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Konsep yang saya uji: ____ - **Definisi operasional saya** (dapat direplikasi orang lain): ____ - Aturan pembatalan: ____ - ☐ Definisi ini dapat dihitung program tanpa penilaian manusia - Parameter dan rentangnya: ____ · **N kombinasi = ____**</a:t>
            </a:r>
          </a:p>
          <a:p/>
          <a:p>
            <a:r>
              <a:t>- Apa yang diklaim terjadi secara ekonomi? ____ - Siapa di sisi lain? ____ - Dari empat syarat §4.1, mana yang dapat saya uji? ____</a:t>
            </a:r>
          </a:p>
          <a:p/>
          <a:p>
            <a:r>
              <a:t>- Kontrol acak: n = ____ · tingkat dasar ____% - **Kontrol positif saya:** ____ - Hasil kontrol positif: z = ____ - ☐ **Bila tidak signifikan, saya menghentikan pengujian**</a:t>
            </a:r>
          </a:p>
          <a:p/>
          <a:p>
            <a:r>
              <a:t>- Ambang Bonferroni pada N: ____ · E[max z]: ____ - Lolos keduanya? ☐ Ya ☐ Tidak</a:t>
            </a:r>
          </a:p>
          <a:p/>
          <a:p>
            <a:r>
              <a:t>- Varian diuji: ____ · z tertinggi ____ · rata-rata ____ - **Varian z&gt;0: ____ dari ____ (____%)** - ☐ Jauh di bawah 50% → cenderung lebih buruk daripada masuk acak - ☐ **Saya tidak menghitung nilai-p atas proporsi itu** tanpa menunjukkan kebebasan antar varian</a:t>
            </a:r>
          </a:p>
          <a:p/>
          <a:p>
            <a:r>
              <a:t>- Target ____R · stop ____R · **titik impas ____%** - E aturan saya: ____R · E kontrol: ____R - **Apakah aturan saya di atas kontrol?** ☐ Ya ☐ Tidak - n dibutuhkan: ____ · pada ____ transaksi/bulan = **____ tahun**</a:t>
            </a:r>
          </a:p>
          <a:p/>
          <a:p>
            <a:r>
              <a:t>- Data: ☐ simulasi ☐ historis ☐ keluar-sampel - Yang tidak saya modelkan: ____ - **Yan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L2T.7 — Konsep Smart Money: Order Block, Liquidity Sweep, dan Pengujiannya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2 Analis · Jalur Trader · Modul 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KURIKULUM YANG MENGGUGURKAN FIBONACCI (z=0,735)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WAJIB MENGUJI KONSEP SEJENIS YANG SEDANG POPULER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┌────────────────────┴────────────────────┐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DEFINISI OPERASIONAL YANG DAPAT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DIREPLIKASI — syarat sebelum menguji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OB: candle turun terakhir sebelum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    k candle naik &gt; m × ATR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LS: low tembus swing-low &gt; s × ATR,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    close kembali di atasnya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└────────────────────┬────────────────────┘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┌────────────────────┴────────────────────┐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KONTROL POSITIF — langkah yang paling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sering dilupakan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Dunia BERSTRUKTUR : oracle z = +7,165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Dunia TANPA       : oracle z = −0,280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│  ► dunianya SAH, strukturnya TERDETEKSI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└────────────────────┬────────────────────┘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Apa yang diklaim kedua konsep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Apa yang diklaim kedua konsep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Syarat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Dapat diuji?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Zona itu benar-benar menandai tempat transaksi besar terjadi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Sisa pesanan masih ada ketika harga kembali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Sulit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Pengaruhnya cukup besar mengalahkan biaya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**Definisi kita benar-benar menemukan zona itu**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 — dan inilah yang diuji modul ini**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Definisi operasional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Definisi operasional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Masuk saat harga kembali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pada batang konfirmasi. Pengujian awal modul ini keliru masuk di puncak impuls, dan hasilnya negatif semu karena rancangannya…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Zona dibatalkan bila tertembus.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Tanpa aturan ini, "zona" tidak pernah salah dan tidak dapat diuji.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Seluruh parameter ditetapkan sebelum data dilihat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(K-11).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Kontrol positif: langkah yang paling sering dilupakan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Kontrol positif: langkah yang paling sering dilupakan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Rancangan yang dipakai modul ini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dua dunia, sebagaimana L3I.3 §4.4: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Kontrol positif: langkah yang paling sering dilupakan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Dunia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Kontrol acak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Oracle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**z**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**Berstruktur**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42,88%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**47,56%**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**+4,69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**+7,165**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**Tanpa struktur**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43,20%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43,02%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−0,18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**−0,280**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Hasil pada satu konfigurasi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Hasil pada satu konfigurasi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Dunia berstruktur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(mekanisme ADA, oracle menemukannya pada z = +7,165):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Hasil pada satu konfigurasi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2869"/>
                <a:gridCol w="1772869"/>
                <a:gridCol w="1772869"/>
                <a:gridCol w="1772869"/>
                <a:gridCol w="1772869"/>
                <a:gridCol w="1772870"/>
              </a:tblGrid>
              <a:tr h="384048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Menang/total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SE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Source Sans Pro"/>
                        </a:rPr>
                        <a:t>**z**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Kontrol acak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3.430/8.000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42,88%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**Order Block**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1.019/2.455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41,51%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**−1,37 pp**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0,0114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**−1,202**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**Liquidity Sweep**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392/963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40,71%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**−2,17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0,0168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222830"/>
                          </a:solidFill>
                          <a:latin typeface="Source Sans Pro"/>
                        </a:rPr>
                        <a:t>**−1,293**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Hasil pada satu konfigurasi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Menang/total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Tingkat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**z**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Kontrol acak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3.456/8.000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43,20%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—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Order Block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1.020/2.462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41,43%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−1,77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−1,557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Liquidity Sweep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415/1.017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40,81%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−2,39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−1,462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Sapuan parameter penuh — dan koreksi banyak-uji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Sapuan parameter penuh — dan koreksi banyak-uji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Parameter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Kombinasi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Order Block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 in 2,3,4 · m in 1,0;1,5;2,0 · w in 20,40,60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Liquidity Sweep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 in 10,20,30 · s in 0,10;0,25;0,50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× target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1,0R; 1,5R; 2,0R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×3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Kombinasi dibangkitkan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Disisihkan: sinyal &lt; 100, terlalu sedikit untuk diuji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**Diuji per dunia**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Sapuan parameter penuh — dan koreksi banyak-uji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Dunia berstruktur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Dunia tanpa struktur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**z tertinggi**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**+1,735**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+0,383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z terendah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−2,759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−2,478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z rata-rata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**−1,222**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−1,196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z median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−1,240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−1,055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**Varian dengan z &gt; 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 dari 99 (8%)**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 dari 99 (2%)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Membedakan dua kesimpulan yang sangat berbeda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Membedakan dua kesimpulan yang sangat berbeda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Kesimpulan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Apakah didukung pengujian ini?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"Mekanisme order block tidak ada"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**Tidak.** Dalam dunia berstruktur, mekanisme itu ADA dan oracle menemukannya pada z = +7,165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"Definisi operasional §4.2 gagal menangkap mekanisme itu"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**Ya** — 99 varian, terbaik +1,735, di bawah kebisingan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"Order block tidak dapat dibuat bekerja"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**Tidak.** Definisi lain mungkin berhasil; yang diuji hanya ruang parameter §4.5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"Peserta sebaiknya memakai order block"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 — tidak ada dasar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"Peserta sebaiknya menolak order block tanpa pengujian"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**Tidak** — itu kesalahan yang sama arah berlawanan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Membedakan dua kesimpulan yang sangat berbeda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Alat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z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Ambang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Hasil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POC (L3T.1)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+4,875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2,865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VWAP (L2T.5)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+3,903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2,865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**Lolos**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Fibonacci (L2T.5)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+0,735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2,865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Gagal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Divergensi (L2T.4)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+0,434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4,02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Gagal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**Order Block (terbaik dari 99)**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**+1,735**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**3,478**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**Gagal**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Batas pengujian ini — dinyatakan penuh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Batas pengujian ini — dinyatakan penuh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Yang tidak sah adalah memakai konsep ini tanpa pengujian apa pun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baik memakainya karena populer, maupun menolaknya karena modul ini.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Batas pengujian ini — dinyatakan penuh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#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Batas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Akibatnya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**Data simulasi, bukan pasar nyata**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Pasar nyata memuat struktur yang tidak dimodelkan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2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**Mekanisme "berstruktur" adalah definisi modul ini**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Mekanisme sebenarnya mungkin berbeda bentuknya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**Ruang parameter terbatas 99 varian**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Definisi di luar ruang itu tidak diuji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4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**Satu skema keluar** (1,5R/1R, 30 batang)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Skema lain dapat mengubah hasil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**Tanpa volume dan konteks kerangka waktu lain**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Praktisi sering menambahkan keduanya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**Dugaan §4.5 tentang penyebab kinerja negatif belum diuji**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Ia dugaan, bukan temuan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**99 varian tidak saling bebas**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Tidak ada nilai-p yang sah untuk pola 8-dari-99; hanya arah rata-rata yang dapat dinyatakan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Protokol Menguji Konsep yang Belum Diuji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Penjelasan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Konsekuensi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Aturannya gagal menangkap struktur yang ada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Konsep perlu definisi lain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Data memang tidak memuat struktur apa pun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Pengujian tidak menguji apa pun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Dunia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Kontrol acak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Oracle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z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Berstruktur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42,88%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47,56%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**+4,69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**+7,165**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Tanpa struktur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43,20%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43,02%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−0,18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−0,280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688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Aturan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Parameter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Kombinasi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Order Block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k, m, w masing-masing 3 nilai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27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Liquidity Sweep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n, s masing-masing 3 nilai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× target (3 nilai)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×3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Dibangkitkan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108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Disisihkan (sinyal &lt; 100)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**N yang diuji**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Ukuran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z tertinggi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**+1,735**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z terendah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−2,759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z rata-rata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−1,222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Varian z&gt;0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**8 dari 99**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Definisi operasional saya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(dapat direplikasi orang lain):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Kontrol positif saya: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Varian z&gt;0: ____ dari ____ (____%)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Apakah aturan saya di atas kontrol?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☐ Ya ☐ Tidak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Yang dibuktikan: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5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500" b="1">
                <a:solidFill>
                  <a:srgbClr val="222830"/>
                </a:solidFill>
                <a:latin typeface="Source Sans Pro"/>
              </a:rPr>
              <a:t>Yang TIDAK dibuktikan:</a:t>
            </a:r>
            <a:r>
              <a:rPr sz="1500" b="0">
                <a:solidFill>
                  <a:srgbClr val="222830"/>
                </a:solidFill>
                <a:latin typeface="Source Sans Pro"/>
              </a:rPr>
              <a:t> ____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