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apa yang sebenarnya dikodekan oleh satu bar harga dan apa yang tidak. (C2, C4) 2. **Mendefinisikan** pola bar sebagai aturan yang dapat diprogram dan **menguji** tingkat dasarnya. (C6, C3) 3. **Mendefinisikan** level sebagai zona dengan toleransi terukur, bukan garis. (C6) 4. **Menghitung** ekspektasi dalam satuan R dan **menentukan** jumlah transaksi yang diperlukan untuk membuktikannya. (C3, C4) 5. **Menilai** apakah sebuah pola menambah informasi di atas tingkat dasar.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**Pola:** ekor bawah panjang dengan alpha = 0,60, beta = 0,25.</a:t>
            </a:r>
          </a:p>
          <a:p/>
          <a:p>
            <a:r>
              <a:t>**Definisi hasil:** penutupan 5 bar kemudian lebih tinggi daripada penutupan bar pola.</a:t>
            </a:r>
          </a:p>
          <a:p/>
          <a:p>
            <a:r>
              <a:t>**Data uji:** 6 tahun harian, satu instrumen likuid (1.470 bar).</a:t>
            </a:r>
          </a:p>
          <a:p/>
          <a:p>
            <a:r>
              <a:t>**Hasil:**</a:t>
            </a:r>
          </a:p>
          <a:p/>
          <a:p>
            <a:r>
              <a:t>**Uji kebermaknaan:**</a:t>
            </a:r>
          </a:p>
          <a:p/>
          <a:p>
            <a:r>
              <a:t>SE_p = sqrt(0,5514 × 0,4486) / (214) = sqrt(0,24736) / (214) = 0,03400</a:t>
            </a:r>
          </a:p>
          <a:p/>
          <a:p>
            <a:r>
              <a:t>z = (0,0269) / (0,)03400 = 0,79</a:t>
            </a:r>
          </a:p>
          <a:p/>
          <a:p>
            <a:r>
              <a:t>**Jauh di bawah 2 — tidak dapat dibedakan dari kebetulan.**</a:t>
            </a:r>
          </a:p>
          <a:p/>
          <a:p>
            <a:r>
              <a:t>**Uji kestabilan parameter:**</a:t>
            </a:r>
          </a:p>
          <a:p/>
          <a:p>
            <a:r>
              <a:t>**Tafsir.** Selisih memuncak pada alpha = 0,60 lalu **berbalik negatif** pada 0,70. Pola ini tidak stabil terhadap parameter — ciri khas hasil optimasi berlebihan (L2.3 §4.6).</a:t>
            </a:r>
          </a:p>
          <a:p/>
          <a:p>
            <a:r>
              <a:t>**Kesimpulan yang jujur:**</a:t>
            </a:r>
          </a:p>
          <a:p/>
          <a:p>
            <a:r>
              <a:t>&gt; "Pola ekor bawah panjang pada definisi ini tidak menunjukkan keunggulan yang &gt; dapat dibedakan dari kebetulan, dan hasilnya tidak stabil terhadap parameter. &gt; Pola ini **tidak layak masuk sistem** sampai diuji pada sampel jauh lebih besar &gt; 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**Pola:** ekor bawah panjang dengan alpha = 0,60, beta = 0,25.</a:t>
            </a:r>
          </a:p>
          <a:p/>
          <a:p>
            <a:r>
              <a:t>**Definisi hasil:** penutupan 5 bar kemudian lebih tinggi daripada penutupan bar pola.</a:t>
            </a:r>
          </a:p>
          <a:p/>
          <a:p>
            <a:r>
              <a:t>**Data uji:** 6 tahun harian, satu instrumen likuid (1.470 bar).</a:t>
            </a:r>
          </a:p>
          <a:p/>
          <a:p>
            <a:r>
              <a:t>**Hasil:**</a:t>
            </a:r>
          </a:p>
          <a:p/>
          <a:p>
            <a:r>
              <a:t>**Uji kebermaknaan:**</a:t>
            </a:r>
          </a:p>
          <a:p/>
          <a:p>
            <a:r>
              <a:t>SE_p = sqrt(0,5514 × 0,4486) / (214) = sqrt(0,24736) / (214) = 0,03400</a:t>
            </a:r>
          </a:p>
          <a:p/>
          <a:p>
            <a:r>
              <a:t>z = (0,0269) / (0,)03400 = 0,79</a:t>
            </a:r>
          </a:p>
          <a:p/>
          <a:p>
            <a:r>
              <a:t>**Jauh di bawah 2 — tidak dapat dibedakan dari kebetulan.**</a:t>
            </a:r>
          </a:p>
          <a:p/>
          <a:p>
            <a:r>
              <a:t>**Uji kestabilan parameter:**</a:t>
            </a:r>
          </a:p>
          <a:p/>
          <a:p>
            <a:r>
              <a:t>**Tafsir.** Selisih memuncak pada alpha = 0,60 lalu **berbalik negatif** pada 0,70. Pola ini tidak stabil terhadap parameter — ciri khas hasil optimasi berlebihan (L2.3 §4.6).</a:t>
            </a:r>
          </a:p>
          <a:p/>
          <a:p>
            <a:r>
              <a:t>**Kesimpulan yang jujur:**</a:t>
            </a:r>
          </a:p>
          <a:p/>
          <a:p>
            <a:r>
              <a:t>&gt; "Pola ekor bawah panjang pada definisi ini tidak menunjukkan keunggulan yang &gt; dapat dibedakan dari kebetulan, dan hasilnya tidak stabil terhadap parameter. &gt; Pola ini **tidak layak masuk sistem** sampai diuji pada sampel jauh lebih besar &gt; 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**Pola:** ekor bawah panjang dengan alpha = 0,60, beta = 0,25.</a:t>
            </a:r>
          </a:p>
          <a:p/>
          <a:p>
            <a:r>
              <a:t>**Definisi hasil:** penutupan 5 bar kemudian lebih tinggi daripada penutupan bar pola.</a:t>
            </a:r>
          </a:p>
          <a:p/>
          <a:p>
            <a:r>
              <a:t>**Data uji:** 6 tahun harian, satu instrumen likuid (1.470 bar).</a:t>
            </a:r>
          </a:p>
          <a:p/>
          <a:p>
            <a:r>
              <a:t>**Hasil:**</a:t>
            </a:r>
          </a:p>
          <a:p/>
          <a:p>
            <a:r>
              <a:t>**Uji kebermaknaan:**</a:t>
            </a:r>
          </a:p>
          <a:p/>
          <a:p>
            <a:r>
              <a:t>SE_p = sqrt(0,5514 × 0,4486) / (214) = sqrt(0,24736) / (214) = 0,03400</a:t>
            </a:r>
          </a:p>
          <a:p/>
          <a:p>
            <a:r>
              <a:t>z = (0,0269) / (0,)03400 = 0,79</a:t>
            </a:r>
          </a:p>
          <a:p/>
          <a:p>
            <a:r>
              <a:t>**Jauh di bawah 2 — tidak dapat dibedakan dari kebetulan.**</a:t>
            </a:r>
          </a:p>
          <a:p/>
          <a:p>
            <a:r>
              <a:t>**Uji kestabilan parameter:**</a:t>
            </a:r>
          </a:p>
          <a:p/>
          <a:p>
            <a:r>
              <a:t>**Tafsir.** Selisih memuncak pada alpha = 0,60 lalu **berbalik negatif** pada 0,70. Pola ini tidak stabil terhadap parameter — ciri khas hasil optimasi berlebihan (L2.3 §4.6).</a:t>
            </a:r>
          </a:p>
          <a:p/>
          <a:p>
            <a:r>
              <a:t>**Kesimpulan yang jujur:**</a:t>
            </a:r>
          </a:p>
          <a:p/>
          <a:p>
            <a:r>
              <a:t>&gt; "Pola ekor bawah panjang pada definisi ini tidak menunjukkan keunggulan yang &gt; dapat dibedakan dari kebetulan, dan hasilnya tidak stabil terhadap parameter. &gt; Pola ini **tidak layak masuk sistem** sampai diuji pada sampel jauh lebih besar &gt; 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**Pola:** ekor bawah panjang dengan alpha = 0,60, beta = 0,25.</a:t>
            </a:r>
          </a:p>
          <a:p/>
          <a:p>
            <a:r>
              <a:t>**Definisi hasil:** penutupan 5 bar kemudian lebih tinggi daripada penutupan bar pola.</a:t>
            </a:r>
          </a:p>
          <a:p/>
          <a:p>
            <a:r>
              <a:t>**Data uji:** 6 tahun harian, satu instrumen likuid (1.470 bar).</a:t>
            </a:r>
          </a:p>
          <a:p/>
          <a:p>
            <a:r>
              <a:t>**Hasil:**</a:t>
            </a:r>
          </a:p>
          <a:p/>
          <a:p>
            <a:r>
              <a:t>**Uji kebermaknaan:**</a:t>
            </a:r>
          </a:p>
          <a:p/>
          <a:p>
            <a:r>
              <a:t>SE_p = sqrt(0,5514 × 0,4486) / (214) = sqrt(0,24736) / (214) = 0,03400</a:t>
            </a:r>
          </a:p>
          <a:p/>
          <a:p>
            <a:r>
              <a:t>z = (0,0269) / (0,)03400 = 0,79</a:t>
            </a:r>
          </a:p>
          <a:p/>
          <a:p>
            <a:r>
              <a:t>**Jauh di bawah 2 — tidak dapat dibedakan dari kebetulan.**</a:t>
            </a:r>
          </a:p>
          <a:p/>
          <a:p>
            <a:r>
              <a:t>**Uji kestabilan parameter:**</a:t>
            </a:r>
          </a:p>
          <a:p/>
          <a:p>
            <a:r>
              <a:t>**Tafsir.** Selisih memuncak pada alpha = 0,60 lalu **berbalik negatif** pada 0,70. Pola ini tidak stabil terhadap parameter — ciri khas hasil optimasi berlebihan (L2.3 §4.6).</a:t>
            </a:r>
          </a:p>
          <a:p/>
          <a:p>
            <a:r>
              <a:t>**Kesimpulan yang jujur:**</a:t>
            </a:r>
          </a:p>
          <a:p/>
          <a:p>
            <a:r>
              <a:t>&gt; "Pola ekor bawah panjang pada definisi ini tidak menunjukkan keunggulan yang &gt; dapat dibedakan dari kebetulan, dan hasilnya tidak stabil terhadap parameter. &gt; Pola ini **tidak layak masuk sistem** sampai diuji pada sampel jauh lebih besar &gt; 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**Pola:** ekor bawah panjang dengan alpha = 0,60, beta = 0,25.</a:t>
            </a:r>
          </a:p>
          <a:p/>
          <a:p>
            <a:r>
              <a:t>**Definisi hasil:** penutupan 5 bar kemudian lebih tinggi daripada penutupan bar pola.</a:t>
            </a:r>
          </a:p>
          <a:p/>
          <a:p>
            <a:r>
              <a:t>**Data uji:** 6 tahun harian, satu instrumen likuid (1.470 bar).</a:t>
            </a:r>
          </a:p>
          <a:p/>
          <a:p>
            <a:r>
              <a:t>**Hasil:**</a:t>
            </a:r>
          </a:p>
          <a:p/>
          <a:p>
            <a:r>
              <a:t>**Uji kebermaknaan:**</a:t>
            </a:r>
          </a:p>
          <a:p/>
          <a:p>
            <a:r>
              <a:t>SE_p = sqrt(0,5514 × 0,4486) / (214) = sqrt(0,24736) / (214) = 0,03400</a:t>
            </a:r>
          </a:p>
          <a:p/>
          <a:p>
            <a:r>
              <a:t>z = (0,0269) / (0,)03400 = 0,79</a:t>
            </a:r>
          </a:p>
          <a:p/>
          <a:p>
            <a:r>
              <a:t>**Jauh di bawah 2 — tidak dapat dibedakan dari kebetulan.**</a:t>
            </a:r>
          </a:p>
          <a:p/>
          <a:p>
            <a:r>
              <a:t>**Uji kestabilan parameter:**</a:t>
            </a:r>
          </a:p>
          <a:p/>
          <a:p>
            <a:r>
              <a:t>**Tafsir.** Selisih memuncak pada alpha = 0,60 lalu **berbalik negatif** pada 0,70. Pola ini tidak stabil terhadap parameter — ciri khas hasil optimasi berlebihan (L2.3 §4.6).</a:t>
            </a:r>
          </a:p>
          <a:p/>
          <a:p>
            <a:r>
              <a:t>**Kesimpulan yang jujur:**</a:t>
            </a:r>
          </a:p>
          <a:p/>
          <a:p>
            <a:r>
              <a:t>&gt; "Pola ekor bawah panjang pada definisi ini tidak menunjukkan keunggulan yang &gt; dapat dibedakan dari kebetulan, dan hasilnya tidak stabil terhadap parameter. &gt; Pola ini **tidak layak masuk sistem** sampai diuji pada sampel jauh lebih besar &gt; 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Definisi pola terprogram.** Tulis **tiga** pola bar sebagai aturan numerik lengkap dengan parameter. Tetapkan parameter **sebelum** melihat data.</a:t>
            </a:r>
          </a:p>
          <a:p/>
          <a:p>
            <a:r>
              <a:t>**Bagian B — Uji tingkat dasar.** Untuk ketiga pola, jalankan uji lengkap L2T.1 §4.5. **Wajib menghitung tingkat dasar tanpa syarat**, galat baku, dan z.</a:t>
            </a:r>
          </a:p>
          <a:p/>
          <a:p>
            <a:r>
              <a:t>**Bagian C — Uji kestabilan parameter.** Untuk setiap pola, jalankan pada lima nilai parameter. Sajikan seperti Contoh 1. Nyatakan pola mana yang stabil.</a:t>
            </a:r>
          </a:p>
          <a:p/>
          <a:p>
            <a:r>
              <a:t>**Bagian D — Uji lintas instrumen dan periode.** Jalankan pola terbaik Anda pada tiga instrumen dan dua periode terpisah. Bandingkan hasilnya.</a:t>
            </a:r>
          </a:p>
          <a:p/>
          <a:p>
            <a:r>
              <a:t>**Bagian E — Definisi zona level.** Tetapkan aturan penentuan level dan toleransi tau relatif terhadap volatilitas. Terapkan pada data nyata; hitung jumlah sentuhan pada tiga nilai tau.</a:t>
            </a:r>
          </a:p>
          <a:p/>
          <a:p>
            <a:r>
              <a:t>**Bagian F — Ekspektasi R.** Dari data uji Anda, hitung: proporsi menang, rata-rata kemenangan, rata-rata kerugian, ekspektasi kotor, biaya dalam satuan R, dan ekspektasi bersih.</a:t>
            </a:r>
          </a:p>
          <a:p/>
          <a:p>
            <a:r>
              <a:t>**Bagian G — Kebutuhan sampel.** Hitung sigma_R dan jumlah transaksi minimum. Bandingkan dengan jumlah transaksi yang benar-benar Anda miliki. **Nyatakan apakah bukti Anda cukup.**</a:t>
            </a:r>
          </a:p>
          <a:p/>
          <a:p>
            <a:r>
              <a:t>**Bagian H — Rangkaian kalah.** Hitun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Price Action: Candlestick, Level, dan Struktur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Trader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 yang sebenarnya dikodekan oleh satu bar harga dan apa yang tidak.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Mendefinisikan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pola bar sebagai aturan yang dapat diprogram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Mendefinisikan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level sebagai zona dengan toleransi terukur, bukan garis.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ekspektasi dalam satuan R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menentukan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jumlah transaksi yang diperlukan untuk membuktikannya.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apakah sebuah pola menambah informasi di atas tingkat dasar.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SATU BAR HARGA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buka · tertinggi · terendah · tutup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(mengodekan rentang, BUKAN urutan)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┌────────────┴────────────┐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POLA BAR                  LEVEL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definisi                 zona dengan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terprogram               toleransi,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bukan garis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UJI TINGKAT DASAR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(L2T.1 §4.5)            mengapa berulang: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pengumpulan pesanan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penjangkaran · refleksif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└────────────┬────────────┘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KERANGKA EKSPEKTASI 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E = (menang% × rata-rata R menang)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− (kalah% × rata-rata R kalah) − biaya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BERAPA TRANSAKSI UNTUK MEMBUKTIKAN?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dikodekan satu bar harga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dikodekan satu bar harga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Informasi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membaca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Rentang periode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Tertinggi − terendah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Arah bersih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Tutup versus buka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Posisi penutupan dalam rentang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(Tutup − terendah) ÷ rentang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dikodekan satu bar harga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Klaim lazim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tidak dapat disimpulkan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"Pembeli menguasai bar ini"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Setiap transaksi memiliki pembeli **dan** penjual dalam jumlah 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"Ada tekanan jual besar"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Bar tidak mengodekan siapa yang agresif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"Harga ditolak di level ini"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Bar tidak mengodekan **urutan** pergerakan dalam periode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Mendefinisikan pola bar secara terprogram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Mendefinisikan pola bar secara terprogram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Definisi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Rentang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 = tertinggi - terendah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Badan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$B =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Ekor bawah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E_b = min(buka, tutup) - terendah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Ekor atas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E_a = tertinggi - max(buka, tutup)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Mendefinisikan pola bar secara terprogram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gagal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Parameter tetangga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Jalankan pada alpha = 0,50; 0,55; 0,60; 0,65; 0,70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Bila hanya satu nilai bekerja, polanya rapuh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Instrumen berbeda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Jalankan pada 3 instrumen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Bila hanya satu bekerja, mungkin kebetulan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Periode berbeda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Bagi data menjadi dua bagian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Bila hanya satu bagian bekerja, mungkin kebetulan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Level sebagai zona, bukan garis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Level sebagai zona, bukan garis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Toleransi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Jumlah sentuhan terdeteksi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Sempit (0,1%)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Sedikit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Melewatkan sentuhan yang bermakna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Sedang (0,3–0,5%)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Lebar (1,0%+)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**Hampir semua hal menjadi "sentuhan"**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Level sebagai zona, bukan garis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Penjelasan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Dapat diuji?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**Pengumpulan pesanan**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Pesanan beli/jual menumpuk pada angka bulat dan level sebelumnya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Sebagian, dari kedalaman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**Penjangkaran**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Pelaku pasar menjangkar pada harga acuan (L0.9 B1)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langsung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**Refleksivitas**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 pelaku melihat level yang sama, sehingga bertindak 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langsung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Kerangka ekspektasi 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Kerangka ekspektasi 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Profil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 menang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Rasio 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Menang sering, kecil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Banyak kemenangan kecil; rentan kerugian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Seimbang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Menang jarang,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**Rangkaian kalah panjang**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Sangat jarang, sangat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Rangkaian kalah sangat panjang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Berapa transaksi untuk membuktikan ekspektasi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Rangkaian kalah: yang harus diperkirakan sebelum dialami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Kejadian pola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**214**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Diikuti kenaikan 5 bar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**118**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**Proporsi**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**55,14%**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Bar yang diikuti kenaikan 5 bar (seluruh data)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771 dari 1.470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**Tingkat dasar**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**52,45%**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**+2,69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alpha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Kejadian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 dari tingkat dasar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389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53,47%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+1,02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0,55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291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54,30%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+1,85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**0,60**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**214**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**55,14%**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**+2,69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147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53,74%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+1,29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51,04%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**−1,41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Proporsi menang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kemenangan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2,10R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kerugian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per transaksi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0,08R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Ekspektasi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Transaksi diperlukan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Tanpa biaya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0,302R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0,08R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0,222R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0,15R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0,152R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**405**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Biaya 0,20R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0,102R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Sistem 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(hasil pengujian, ilustrasi):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Sistem B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trend following dengan proporsi menang rendah: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Rangkaian 8–10 kerugian berturut adalah normal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pada sistem ini, bukan tanda kerusakan.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40,13%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yang bagi sebagian besar orang mengakhiri penggunaan sistem tersebut.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Definisi pola terprogram.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pola bar sebagai aturan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Uji tingkat dasar.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ketiga pola, jalankan uji lengkap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Uji kestabilan parameter.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setiap pola, jalankan pada lima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Uji lintas instrumen dan periode.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Jalankan pola terbaik Anda pada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Definisi zona level.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Tetapkan aturan penentuan level dan toleransi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Ekspektasi 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Dari data uji Anda, hitung: proporsi menang,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Kebutuhan sampel.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sigma_R dan jumlah transaksi minimum.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Rangkaian kalah.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rangkaian kalah terpanjang yang normal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**Tiga pola terprogram lengkap dengan parameter**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kejadian pada data nyata ≥ 1.000 bar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**Tingkat dasar, z, dan uji kestabilan parameter lengkap**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**Rangkaian kalah dan dampak modal pada tiga tingkat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**Parameter tertulis bertanggal sebelum pengujian**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**Melaporkan seluruh pola termasuk yang gagal**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