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**Menjelaskan** mengapa jurnal keputusan adalah instrumen pembelajaran, bukan sekadar catatan administratif. (C2) 2. **Menyusun** entri jurnal pra-keputusan yang memuat tesis, asumsi, dan syarat pembatalan. (C6) 3. **Menilai** keputusannya sendiri secara terpisah dari hasilnya, menggunakan matriks proses-hasil. (C5) 4. **Menjalankan** tinjauan triwulanan dan tahunan dengan agenda tetap. (C3) 5. **Mengidentifikasi** pola perilakunya sendiri dari data jurnal dan **merancang** perbaikan proses. (C4, C6)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Matriks dari L0.9 §4.3, kini diterapkan sebagai instrumen kerja:</a:t>
            </a:r>
          </a:p>
          <a:p/>
          <a:p>
            <a:r>
              <a:t>**Definisi operasional "proses baik" pada Level 1** — seluruh lima syarat terpenuhi:</a:t>
            </a:r>
          </a:p>
          <a:p/>
          <a:p>
            <a:r>
              <a:t>1. Entri pra-keputusan ditulis **sebelum** bertindak 2. Tesis, asumsi, dan syarat pembatalan tercantum 3. Ukuran posisi **dalam batas** yang ditetapkan sendiri 4. Tindakan **sesuai** aturan akumulasi/penyeimbangan yang berlaku 5. **Tidak** dipicu oleh dorongan sesaat tanpa jeda</a:t>
            </a:r>
          </a:p>
          <a:p/>
          <a:p>
            <a:r>
              <a:t>**Perhatikan bahwa tidak satu pun dari kelima syarat menyangkut hasil.** Ini disengaja, dan ini pula dasar seluruh sistem asesmen Invesmentpedia: peserta dinilai dari apa yang dapat ia kendalikan.</a:t>
            </a:r>
          </a:p>
          <a:p/>
          <a:p>
            <a:r>
              <a:t>**Metrik yang dilacak, bukan imbal hasil:**</a:t>
            </a:r>
          </a:p>
          <a:p/>
          <a:p>
            <a:r>
              <a:t>**Metrik keempat adalah ukuran paling jujur atas kualitas perilaku Anda**, dan kini dapat dihitung karena peserta telah membangun kalkulatornya di L0.8 dan sistem pencatatannya di L1.9.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Kendala terbesar jurnal bukan konsep, melainkan **keberlanjutan**. Jurnal yang terlalu berat ditinggalkan di bulan ketiga.</a:t>
            </a:r>
          </a:p>
          <a:p/>
          <a:p>
            <a:r>
              <a:t>**Aturan perancangan:**</a:t>
            </a:r>
          </a:p>
          <a:p/>
          <a:p>
            <a:r>
              <a:t>**Tentang ambang nilai.** Setoran otomatis bulanan tidak memerlukan entri baru setiap bulan — ia sudah dicakup oleh aturan akumulasi tertulis. Entri pra-keputusan diperlukan untuk: keputusan di luar jadwal, penambahan posisi, penjualan, perubahan alokasi, dan setiap keputusan melampaui ambang nominal yang Anda tetapkan.</a:t>
            </a:r>
          </a:p>
          <a:p/>
          <a:p>
            <a:r>
              <a:t>**Ini membuat jurnal ringan namun tetap menangkap seluruh keputusan yang berisiko** — karena keputusan yang berbahaya hampir selalu adalah yang di luar jadwal.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**Entri A — Bu Prita, 14 Maret**</a:t>
            </a:r>
          </a:p>
          <a:p/>
          <a:p>
            <a:r>
              <a:t>**Tiga bulan kemudian:** pasar turun lagi 12%. Posisi merugi.</a:t>
            </a:r>
          </a:p>
          <a:p/>
          <a:p>
            <a:r>
              <a:t>**Entri pascaperistiwa:**</a:t>
            </a:r>
          </a:p>
          <a:p/>
          <a:p>
            <a:r>
              <a:t>**Entri B — Pak Galuh, 2 April**</a:t>
            </a:r>
          </a:p>
          <a:p/>
          <a:p>
            <a:r>
              <a:t>**Tiga bulan kemudian:** saham naik 62%. Posisi untung **Rp34.100.000**.</a:t>
            </a:r>
          </a:p>
          <a:p/>
          <a:p>
            <a:r>
              <a:t>**Entri pascaperistiwa:**</a:t>
            </a:r>
          </a:p>
          <a:p/>
          <a:p>
            <a:r>
              <a:t>**Tafsir.** Bu Prita **merugi** dan prosesnya **layak dilanjutkan**. Pak Galuh **untung Rp34,1 juta** dan prosesnya **harus dihentikan**.</a:t>
            </a:r>
          </a:p>
          <a:p/>
          <a:p>
            <a:r>
              <a:t>Tanpa jurnal, kesimpulan yang ditarik keduanya akan terbalik: Bu Prita akan meragukan sistemnya, dan Pak Galuh akan mengulangi — dengan posisi lebih besar (L0.9 B12).</a:t>
            </a:r>
          </a:p>
          <a:p/>
          <a:p>
            <a:r>
              <a:t>**Ini nilai tunggal terbesar dari jurnal**, dan alasan modul ini menutup Level 1.</a:t>
            </a:r>
          </a:p>
          <a:p/>
          <a:p>
            <a:r>
              <a:t>Data jurnal Mas Tegar, 15 bulan, **41 keputusan**:</a:t>
            </a:r>
          </a:p>
          <a:p/>
          <a:p>
            <a:r>
              <a:t>**(a) Pemicu versus kualitas proses:**</a:t>
            </a:r>
          </a:p>
          <a:p/>
          <a:p>
            <a:r>
              <a:t>**(b) Emosi versus kualitas proses:**</a:t>
            </a:r>
          </a:p>
          <a:p/>
          <a:p>
            <a:r>
              <a:t>**(c) Kepatuhan per triwulan:**</a:t>
            </a:r>
          </a:p>
          <a:p/>
          <a:p>
            <a:r>
              <a:t>**(d) Selisih perilaku:** TWR portofolio **+9,8%**; MWR Mas Tegar **+4,1%**. **Selisih: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**Entri A — Bu Prita, 14 Maret**</a:t>
            </a:r>
          </a:p>
          <a:p/>
          <a:p>
            <a:r>
              <a:t>**Tiga bulan kemudian:** pasar turun lagi 12%. Posisi merugi.</a:t>
            </a:r>
          </a:p>
          <a:p/>
          <a:p>
            <a:r>
              <a:t>**Entri pascaperistiwa:**</a:t>
            </a:r>
          </a:p>
          <a:p/>
          <a:p>
            <a:r>
              <a:t>**Entri B — Pak Galuh, 2 April**</a:t>
            </a:r>
          </a:p>
          <a:p/>
          <a:p>
            <a:r>
              <a:t>**Tiga bulan kemudian:** saham naik 62%. Posisi untung **Rp34.100.000**.</a:t>
            </a:r>
          </a:p>
          <a:p/>
          <a:p>
            <a:r>
              <a:t>**Entri pascaperistiwa:**</a:t>
            </a:r>
          </a:p>
          <a:p/>
          <a:p>
            <a:r>
              <a:t>**Tafsir.** Bu Prita **merugi** dan prosesnya **layak dilanjutkan**. Pak Galuh **untung Rp34,1 juta** dan prosesnya **harus dihentikan**.</a:t>
            </a:r>
          </a:p>
          <a:p/>
          <a:p>
            <a:r>
              <a:t>Tanpa jurnal, kesimpulan yang ditarik keduanya akan terbalik: Bu Prita akan meragukan sistemnya, dan Pak Galuh akan mengulangi — dengan posisi lebih besar (L0.9 B12).</a:t>
            </a:r>
          </a:p>
          <a:p/>
          <a:p>
            <a:r>
              <a:t>**Ini nilai tunggal terbesar dari jurnal**, dan alasan modul ini menutup Level 1.</a:t>
            </a:r>
          </a:p>
          <a:p/>
          <a:p>
            <a:r>
              <a:t>Data jurnal Mas Tegar, 15 bulan, **41 keputusan**:</a:t>
            </a:r>
          </a:p>
          <a:p/>
          <a:p>
            <a:r>
              <a:t>**(a) Pemicu versus kualitas proses:**</a:t>
            </a:r>
          </a:p>
          <a:p/>
          <a:p>
            <a:r>
              <a:t>**(b) Emosi versus kualitas proses:**</a:t>
            </a:r>
          </a:p>
          <a:p/>
          <a:p>
            <a:r>
              <a:t>**(c) Kepatuhan per triwulan:**</a:t>
            </a:r>
          </a:p>
          <a:p/>
          <a:p>
            <a:r>
              <a:t>**(d) Selisih perilaku:** TWR portofolio **+9,8%**; MWR Mas Tegar **+4,1%**. **Selisih: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**Entri A — Bu Prita, 14 Maret**</a:t>
            </a:r>
          </a:p>
          <a:p/>
          <a:p>
            <a:r>
              <a:t>**Tiga bulan kemudian:** pasar turun lagi 12%. Posisi merugi.</a:t>
            </a:r>
          </a:p>
          <a:p/>
          <a:p>
            <a:r>
              <a:t>**Entri pascaperistiwa:**</a:t>
            </a:r>
          </a:p>
          <a:p/>
          <a:p>
            <a:r>
              <a:t>**Entri B — Pak Galuh, 2 April**</a:t>
            </a:r>
          </a:p>
          <a:p/>
          <a:p>
            <a:r>
              <a:t>**Tiga bulan kemudian:** saham naik 62%. Posisi untung **Rp34.100.000**.</a:t>
            </a:r>
          </a:p>
          <a:p/>
          <a:p>
            <a:r>
              <a:t>**Entri pascaperistiwa:**</a:t>
            </a:r>
          </a:p>
          <a:p/>
          <a:p>
            <a:r>
              <a:t>**Tafsir.** Bu Prita **merugi** dan prosesnya **layak dilanjutkan**. Pak Galuh **untung Rp34,1 juta** dan prosesnya **harus dihentikan**.</a:t>
            </a:r>
          </a:p>
          <a:p/>
          <a:p>
            <a:r>
              <a:t>Tanpa jurnal, kesimpulan yang ditarik keduanya akan terbalik: Bu Prita akan meragukan sistemnya, dan Pak Galuh akan mengulangi — dengan posisi lebih besar (L0.9 B12).</a:t>
            </a:r>
          </a:p>
          <a:p/>
          <a:p>
            <a:r>
              <a:t>**Ini nilai tunggal terbesar dari jurnal**, dan alasan modul ini menutup Level 1.</a:t>
            </a:r>
          </a:p>
          <a:p/>
          <a:p>
            <a:r>
              <a:t>Data jurnal Mas Tegar, 15 bulan, **41 keputusan**:</a:t>
            </a:r>
          </a:p>
          <a:p/>
          <a:p>
            <a:r>
              <a:t>**(a) Pemicu versus kualitas proses:**</a:t>
            </a:r>
          </a:p>
          <a:p/>
          <a:p>
            <a:r>
              <a:t>**(b) Emosi versus kualitas proses:**</a:t>
            </a:r>
          </a:p>
          <a:p/>
          <a:p>
            <a:r>
              <a:t>**(c) Kepatuhan per triwulan:**</a:t>
            </a:r>
          </a:p>
          <a:p/>
          <a:p>
            <a:r>
              <a:t>**(d) Selisih perilaku:** TWR portofolio **+9,8%**; MWR Mas Tegar **+4,1%**. **Selisih: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**Entri A — Bu Prita, 14 Maret**</a:t>
            </a:r>
          </a:p>
          <a:p/>
          <a:p>
            <a:r>
              <a:t>**Tiga bulan kemudian:** pasar turun lagi 12%. Posisi merugi.</a:t>
            </a:r>
          </a:p>
          <a:p/>
          <a:p>
            <a:r>
              <a:t>**Entri pascaperistiwa:**</a:t>
            </a:r>
          </a:p>
          <a:p/>
          <a:p>
            <a:r>
              <a:t>**Entri B — Pak Galuh, 2 April**</a:t>
            </a:r>
          </a:p>
          <a:p/>
          <a:p>
            <a:r>
              <a:t>**Tiga bulan kemudian:** saham naik 62%. Posisi untung **Rp34.100.000**.</a:t>
            </a:r>
          </a:p>
          <a:p/>
          <a:p>
            <a:r>
              <a:t>**Entri pascaperistiwa:**</a:t>
            </a:r>
          </a:p>
          <a:p/>
          <a:p>
            <a:r>
              <a:t>**Tafsir.** Bu Prita **merugi** dan prosesnya **layak dilanjutkan**. Pak Galuh **untung Rp34,1 juta** dan prosesnya **harus dihentikan**.</a:t>
            </a:r>
          </a:p>
          <a:p/>
          <a:p>
            <a:r>
              <a:t>Tanpa jurnal, kesimpulan yang ditarik keduanya akan terbalik: Bu Prita akan meragukan sistemnya, dan Pak Galuh akan mengulangi — dengan posisi lebih besar (L0.9 B12).</a:t>
            </a:r>
          </a:p>
          <a:p/>
          <a:p>
            <a:r>
              <a:t>**Ini nilai tunggal terbesar dari jurnal**, dan alasan modul ini menutup Level 1.</a:t>
            </a:r>
          </a:p>
          <a:p/>
          <a:p>
            <a:r>
              <a:t>Data jurnal Mas Tegar, 15 bulan, **41 keputusan**:</a:t>
            </a:r>
          </a:p>
          <a:p/>
          <a:p>
            <a:r>
              <a:t>**(a) Pemicu versus kualitas proses:**</a:t>
            </a:r>
          </a:p>
          <a:p/>
          <a:p>
            <a:r>
              <a:t>**(b) Emosi versus kualitas proses:**</a:t>
            </a:r>
          </a:p>
          <a:p/>
          <a:p>
            <a:r>
              <a:t>**(c) Kepatuhan per triwulan:**</a:t>
            </a:r>
          </a:p>
          <a:p/>
          <a:p>
            <a:r>
              <a:t>**(d) Selisih perilaku:** TWR portofolio **+9,8%**; MWR Mas Tegar **+4,1%**. **Selisih: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**Entri A — Bu Prita, 14 Maret**</a:t>
            </a:r>
          </a:p>
          <a:p/>
          <a:p>
            <a:r>
              <a:t>**Tiga bulan kemudian:** pasar turun lagi 12%. Posisi merugi.</a:t>
            </a:r>
          </a:p>
          <a:p/>
          <a:p>
            <a:r>
              <a:t>**Entri pascaperistiwa:**</a:t>
            </a:r>
          </a:p>
          <a:p/>
          <a:p>
            <a:r>
              <a:t>**Entri B — Pak Galuh, 2 April**</a:t>
            </a:r>
          </a:p>
          <a:p/>
          <a:p>
            <a:r>
              <a:t>**Tiga bulan kemudian:** saham naik 62%. Posisi untung **Rp34.100.000**.</a:t>
            </a:r>
          </a:p>
          <a:p/>
          <a:p>
            <a:r>
              <a:t>**Entri pascaperistiwa:**</a:t>
            </a:r>
          </a:p>
          <a:p/>
          <a:p>
            <a:r>
              <a:t>**Tafsir.** Bu Prita **merugi** dan prosesnya **layak dilanjutkan**. Pak Galuh **untung Rp34,1 juta** dan prosesnya **harus dihentikan**.</a:t>
            </a:r>
          </a:p>
          <a:p/>
          <a:p>
            <a:r>
              <a:t>Tanpa jurnal, kesimpulan yang ditarik keduanya akan terbalik: Bu Prita akan meragukan sistemnya, dan Pak Galuh akan mengulangi — dengan posisi lebih besar (L0.9 B12).</a:t>
            </a:r>
          </a:p>
          <a:p/>
          <a:p>
            <a:r>
              <a:t>**Ini nilai tunggal terbesar dari jurnal**, dan alasan modul ini menutup Level 1.</a:t>
            </a:r>
          </a:p>
          <a:p/>
          <a:p>
            <a:r>
              <a:t>Data jurnal Mas Tegar, 15 bulan, **41 keputusan**:</a:t>
            </a:r>
          </a:p>
          <a:p/>
          <a:p>
            <a:r>
              <a:t>**(a) Pemicu versus kualitas proses:**</a:t>
            </a:r>
          </a:p>
          <a:p/>
          <a:p>
            <a:r>
              <a:t>**(b) Emosi versus kualitas proses:**</a:t>
            </a:r>
          </a:p>
          <a:p/>
          <a:p>
            <a:r>
              <a:t>**(c) Kepatuhan per triwulan:**</a:t>
            </a:r>
          </a:p>
          <a:p/>
          <a:p>
            <a:r>
              <a:t>**(d) Selisih perilaku:** TWR portofolio **+9,8%**; MWR Mas Tegar **+4,1%**. **Selisih: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Rancang format jurnal Anda.** Bangun format entri pra-keputusan dan pascaperistiwa sesuai §4.2. Tetapkan **ambang nominal** yang mewajibkan entri. Uji: apakah satu entri dapat diselesaikan dalam 5 menit?</a:t>
            </a:r>
          </a:p>
          <a:p/>
          <a:p>
            <a:r>
              <a:t>**Bagian B — Jalankan jurnal selama 60 hari.** Catat **setiap** keputusan di atas ambang. Minimal lima entri. **Bagian ini menggugurkan bila tidak dijalankan.**</a:t>
            </a:r>
          </a:p>
          <a:p/>
          <a:p>
            <a:r>
              <a:t>**Bagian C — Entri retrospektif.** Untuk **tiga** keputusan investasi Anda di masa lalu, isi format entri pascaperistiwa selengkap yang Anda ingat. Tandai kuadrannya. **Identifikasi minimal satu keputusan di kuadran keberuntungan** — bila Anda merasa tidak punya, periksa lagi.</a:t>
            </a:r>
          </a:p>
          <a:p/>
          <a:p>
            <a:r>
              <a:t>**Bagian D — Tinjauan triwulanan pertama.** Jalankan **seluruh** sembilan agenda §4.4 untuk portofolio Anda. Lampirkan hasilnya, termasuk: hasil rekonsiliasi, biaya dalam Rupiah, tabel bobot aktual vs sasaran, dan pemeriksaan seluruh batas.</a:t>
            </a:r>
          </a:p>
          <a:p/>
          <a:p>
            <a:r>
              <a:t>**Bagian E — Empat metrik.** Hitung keempat metrik §4.3 dari data yang Anda miliki. Untuk selisih perilaku, gunakan kalkulator TWR/MWR dari L0.8.</a:t>
            </a:r>
          </a:p>
          <a:p/>
          <a:p>
            <a:r>
              <a:t>**Bagian F — Analisis pola.** Bila data Anda mencukupi, jalankan keempat analisis §4.6. Bila belum, rancang tabel kosongnya dan tetapkan kapan Anda akan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Jurnal Investasi dan Tinjauan Berkala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1 · Investor Mandiri · Pilar P1 Perilaku &amp; Literasi Keuangan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mengapa jurnal keputusan adalah instrumen pembelajaran, bukan sekadar catatan administratif. (C2)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Menyusun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entri jurnal pra-keputusan yang memuat tesis, asumsi, dan syarat pembatalan. (C6)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Menilai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keputusannya sendiri secara terpisah dari hasilnya, menggunakan matriks proses-hasil. (C5)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Menjalankan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tinjauan triwulanan dan tahunan dengan agenda tetap.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Mengidentifikasi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pola perilakunya sendiri dari data jurnal dan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SIKLUS BELAJAR INVESTASI (Kolb)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┌─────────────────┴─────────────────┐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PRA-KEPUTUSAN                      PASCA-PERISTIWA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tesis · asumsi ·                   apa yang terjadi ·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syarat pembatalan ·                apakah tesis terbukti ·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ukuran posisi ·                    apakah saya patuh ·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emosi saat ini                     emosi saat itu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└──────────► JURNAL ◄───────────────┘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┌──────────────┼──────────────┐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TINJAUAN        TINJAUAN        MATRIKS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TRIWULANAN      TAHUNAN      PROSES × HASIL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9 agenda        7 agenda          (K-04)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│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└──────────────┼─────────────────┘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POLA PERILAKU PRIBADI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Mengapa jurnal, dan mengapa sekarang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Mengapa jurnal, dan mengapa sekarang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Kebutuhan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 hanya jurnal yang dapat menjawabnya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**Menilai proses terpisah dari hasil (K-04)**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Memerlukan catatan alasan **sebelum** hasil diketahui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**Melawan bias tinjauan ke belakang (L0.9 B11)**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Ingatan direvisi setelah hasil terungkap; catatan tidak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**Mengukur kepatuhan pada aturan sendiri**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Memerlukan pencatatan tindakan versus aturan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Dua jenis entri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Dua jenis entri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Bagian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Tanggal dan waktu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Tindakan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Beli / jual / tambah / tidak bertindak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Instrumen dan nominal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**Tujuan mana yang didanai**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Merujuk LK-L0.6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**Tesis dalam satu kalimat**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Mengapa ini masuk akal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**Asumsi yang mendasari**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Minimal tiga, dinyatakan eksplisit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**Tiga alasan terkuat saya salah**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Wajib diisi (L0.9 §4.5 butir 5)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**Syarat pembatalan**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Peristiwa apa yang membuat saya mengakui tesis ini salah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**Ukuran posisi**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Nominal dan % portofolio; periksa terhadap batas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Dua jenis entri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Bagian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Entri pra-keputusan yang dirujuk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Apa yang terjadi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Fakta, bukan tafsir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**Apakah asumsi terbukti?**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 asumsi: ya / tidak / belum jelas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**Apakah syarat pembatalan terpicu?**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Ya/tidak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**Apakah saya bertindak sesuai aturan saya?**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**Ya/tidak — ini pertanyaan terpenting**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Penilaian proses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Baik / buruk — **terlepas dari hasilnya**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Penilaian hasil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Baik / buruk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Kuadran matriks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Layak / nasib buruk / keberuntungan / konsekuensi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Pelajaran yang dapat diulang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Satu kalimat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Menilai proses terpisah dari hasil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Menilai proses terpisah dari hasil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Definisi operasional "proses baik" pada Level 1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seluruh lima syarat terpenuhi: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Tidak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dipicu oleh dorongan sesaat tanpa jeda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Menilai proses terpisah dari hasil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**Hasil Baik**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**Hasil Buruk**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**Proses Baik**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**Layak** — ulangi prosesnya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**Nasib buruk** — pertahankan proses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**Proses Buruk**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**Keberuntungan** — kuadran paling berbahaya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**Konsekuensi** — perbaiki proses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Menilai proses terpisah dari hasil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Metrik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Cara menghitung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Sasaran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**Tingkat kepatuhan**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Keputusan sesuai aturan ÷ total keputusan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≥ 90%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**Kelengkapan jurnal**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Keputusan berjurnal pra ÷ total keputusan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**Porsi kuadran keberuntungan**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Keputusan proses buruk &amp; hasil baik ÷ total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Turun dari waktu ke waktu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**Selisih perilaku**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TWR − MWR (L0.8 §4.4)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Mendekati nol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Tinjauan triwulanan: sembilan agenda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Tinjauan triwulanan: sembilan agenda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Agenda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Sumber alat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**Rekonsiliasi** — cocokkan dengan sumber independen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L1.8 §4.7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**Biaya triwulan ini dalam Rupiah**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L1.9 §4.5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**Bobot aktual vs sasaran**; periksa terhadap pita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L1.11 §4.5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**Penyeimbangan** bila melampaui pita — setoran atau penjualan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L1.11 §4.5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**Periksa seluruh batas** ukuran posisi dan konsentrasi lembaga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L1.5–L1.8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**Tinjau entri jurnal** triwulan ini; isi entri pascaperistiwa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§4.2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**Hitung empat metrik** §4.3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§4.3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**Periksa perubahan keadaan hidup** yang memengaruhi rencana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L0.6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**Tetapkan satu perbaikan proses** untuk triwulan berikutnya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Tinjauan tahunan: tujuh agenda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Tinjauan tahunan: tujuh agenda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Agenda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Keluaran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**Imbal hasil bersih riil** portofolio setahun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Angka, dengan metode L1.9 §4.7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**Bandingkan dengan kebutuhan rencana**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Kesenjangan dalam poin persentase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**Bandingkan dengan tolok ukur** yang tepat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Bukan dengan orang lain (L1.4 §4.6)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**Tinjau tujuan** — apakah masih relevan, nominalnya masih tepat?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Tujuan diperbarui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**Tinjau profil risiko** — apakah toleransi berubah berdasarkan bukti perilaku?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Profil diperbarui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**Tinjau alokasi sasaran** — hanya bila 4 atau 5 berubah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Alokasi diperbarui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**Perbarui Pernyataan Kebijakan Pribadi**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Dokumen ditandatangani ulang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Membaca pola dari data jurnal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Membaca pola dari data jurnal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Pemicu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Jumlah keputusan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% proses baik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% kuadran keberuntungan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Jadwal otomatis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Tinjauan triwulanan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Berita/analisis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Media sosial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Ajakan orang lain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Format ringkas yang benar-benar dijalankan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Format ringkas yang benar-benar dijalankan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Ini membuat jurnal ringan namun tetap menangkap seluruh keputusan yang berisiko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karena keputusan yang berbahaya hampir selalu adalah yang di luar jadwal.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Format ringkas yang benar-benar dijalankan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Prinsip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Penerapan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Entri pra-keputusan **wajib**, tetapi **ringkas**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Target: selesai dalam 5 menit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Entri pascaperistiwa **hanya** pada tinjauan triwulanan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Bukan setiap hari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Gunakan format tetap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Mengurangi beban keputusan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Simpan di tempat yang mudah dijangkau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Lembar sebar, aplikasi catatan, atau buku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**Ambang nilai**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Entri wajib hanya untuk keputusan di atas ambang yang Anda tetapkan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Bagian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Asumsi terbukti?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(1) ya; (2) ya; (3) 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Syarat pembatalan terpicu?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berlaku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Bertindak sesuai aturan?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**Ya**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Penilaian proses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**Baik** — kelima syarat §4.3 terpenuhi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Penilaian hasil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**Buruk**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**Kuadran**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**Nasib buruk**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Pelajaran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"Proses berjalan. Tidak ada yang perlu diubah. Lanjutkan."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Bagian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Tindakan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Membeli satu saham Rp55.000.000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Tujuan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(tidak diisi)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Tesis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"Sedang banyak dibicarakan, katanya akan naik"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Asumsi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(tidak diisi)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Tiga alasan saya salah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(tidak diisi)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Syarat pembatalan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(tidak diisi)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Ukuran posisi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13,8% dari portofolio — **melampaui batas 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Melanggar aturan?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**Ya**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Emosi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**4** (terdesak, takut ketinggalan)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Pemicu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Jumlah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Proses baik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Kuadran keberuntungan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Jadwal otomatis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Tinjauan triwulanan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Berita/analisis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**57%**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Media sosial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**12%**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Ajakan orang lain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**Total**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**41**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**29**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**70,7%**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**6**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Kondisi emosi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Jumlah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Proses baik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1–2 (tenang)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**96,2%**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 (netral)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**50,0%**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4–5 (terdesak)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**11,1%**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Proyeksi bila pola ini berlanjut 20 tahun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(modal awal Rp400 juta, tanpa setoran tambahan):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5,70 poin persentase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lebih dari tiga puluh kali lipat.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A — Rancang format jurnal Anda.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Bangun format entri pra-keputusan dan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B — Jalankan jurnal selama 60 hari.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Catat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setiap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keputusan di atas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C — Entri retrospektif.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tiga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keputusan investasi Anda di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D — Tinjauan triwulanan pertama.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Jalankan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seluruh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sembilan agenda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E — Empat metrik.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keempat metrik §4.3 dari data yang Anda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F — Analisis pola.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Bila data Anda mencukupi, jalankan keempat analisis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G — Satu perbaikan proses.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Dari seluruh temuan, tetapkan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satu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H — Jadwal tinjauan.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Tetapkan tanggal tetap tinjauan triwulanan dan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entri dikuadrankan dengan benar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Entri berjalan dengan bukti transaksi dan tanggal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Empat analisis §4.6 dijalankan dengan angka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batas §4.4 agenda 5 diperiksa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**60 hari berjalan, minimal lima entri**; tinjauan triwulanan lengkap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**Minimal satu keputusan kuadran keberuntungan diakui terbuka**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